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7" r:id="rId2"/>
    <p:sldId id="295" r:id="rId3"/>
    <p:sldId id="324" r:id="rId4"/>
    <p:sldId id="325" r:id="rId5"/>
    <p:sldId id="328" r:id="rId6"/>
    <p:sldId id="265" r:id="rId7"/>
    <p:sldId id="261" r:id="rId8"/>
    <p:sldId id="331" r:id="rId9"/>
    <p:sldId id="332" r:id="rId10"/>
    <p:sldId id="335" r:id="rId11"/>
    <p:sldId id="334" r:id="rId12"/>
    <p:sldId id="279" r:id="rId13"/>
    <p:sldId id="268" r:id="rId14"/>
    <p:sldId id="271" r:id="rId15"/>
    <p:sldId id="285" r:id="rId16"/>
    <p:sldId id="345" r:id="rId17"/>
    <p:sldId id="290" r:id="rId18"/>
    <p:sldId id="292" r:id="rId19"/>
    <p:sldId id="340" r:id="rId20"/>
    <p:sldId id="343" r:id="rId21"/>
    <p:sldId id="344" r:id="rId22"/>
    <p:sldId id="289" r:id="rId23"/>
    <p:sldId id="354" r:id="rId24"/>
    <p:sldId id="355" r:id="rId25"/>
    <p:sldId id="293" r:id="rId26"/>
    <p:sldId id="359" r:id="rId27"/>
    <p:sldId id="346" r:id="rId28"/>
    <p:sldId id="337" r:id="rId29"/>
    <p:sldId id="347" r:id="rId30"/>
    <p:sldId id="336" r:id="rId31"/>
    <p:sldId id="349" r:id="rId32"/>
    <p:sldId id="351" r:id="rId33"/>
    <p:sldId id="350" r:id="rId34"/>
    <p:sldId id="356" r:id="rId35"/>
    <p:sldId id="264" r:id="rId36"/>
    <p:sldId id="296" r:id="rId37"/>
    <p:sldId id="298" r:id="rId38"/>
    <p:sldId id="300" r:id="rId39"/>
    <p:sldId id="339" r:id="rId40"/>
    <p:sldId id="352" r:id="rId41"/>
    <p:sldId id="299" r:id="rId42"/>
    <p:sldId id="357" r:id="rId43"/>
    <p:sldId id="304" r:id="rId44"/>
    <p:sldId id="302" r:id="rId45"/>
    <p:sldId id="303" r:id="rId46"/>
    <p:sldId id="306" r:id="rId47"/>
    <p:sldId id="307" r:id="rId48"/>
    <p:sldId id="308" r:id="rId49"/>
    <p:sldId id="309" r:id="rId50"/>
    <p:sldId id="310" r:id="rId51"/>
    <p:sldId id="311" r:id="rId52"/>
    <p:sldId id="313" r:id="rId53"/>
    <p:sldId id="282" r:id="rId54"/>
    <p:sldId id="273" r:id="rId55"/>
    <p:sldId id="314" r:id="rId5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AA1275-4766-4851-B996-894B122D8443}" v="1066" dt="2025-06-26T20:50:17.22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056" autoAdjust="0"/>
  </p:normalViewPr>
  <p:slideViewPr>
    <p:cSldViewPr snapToGrid="0">
      <p:cViewPr varScale="1">
        <p:scale>
          <a:sx n="73" d="100"/>
          <a:sy n="73" d="100"/>
        </p:scale>
        <p:origin x="77" y="2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Ernesto Herrera Malambo" userId="32bf863c-9846-4abb-a289-8e518c426389" providerId="ADAL" clId="{EEAA1275-4766-4851-B996-894B122D8443}"/>
    <pc:docChg chg="undo redo custSel addSld delSld modSld sldOrd">
      <pc:chgData name="Diego Ernesto Herrera Malambo" userId="32bf863c-9846-4abb-a289-8e518c426389" providerId="ADAL" clId="{EEAA1275-4766-4851-B996-894B122D8443}" dt="2025-06-26T21:02:32.239" v="18557" actId="478"/>
      <pc:docMkLst>
        <pc:docMk/>
      </pc:docMkLst>
      <pc:sldChg chg="del">
        <pc:chgData name="Diego Ernesto Herrera Malambo" userId="32bf863c-9846-4abb-a289-8e518c426389" providerId="ADAL" clId="{EEAA1275-4766-4851-B996-894B122D8443}" dt="2025-06-26T07:02:14.726" v="17354" actId="47"/>
        <pc:sldMkLst>
          <pc:docMk/>
          <pc:sldMk cId="1441243996" sldId="256"/>
        </pc:sldMkLst>
      </pc:sldChg>
      <pc:sldChg chg="addSp delSp modSp mod">
        <pc:chgData name="Diego Ernesto Herrera Malambo" userId="32bf863c-9846-4abb-a289-8e518c426389" providerId="ADAL" clId="{EEAA1275-4766-4851-B996-894B122D8443}" dt="2025-06-26T20:17:10.400" v="17481" actId="403"/>
        <pc:sldMkLst>
          <pc:docMk/>
          <pc:sldMk cId="1892821405" sldId="257"/>
        </pc:sldMkLst>
        <pc:spChg chg="del mod">
          <ac:chgData name="Diego Ernesto Herrera Malambo" userId="32bf863c-9846-4abb-a289-8e518c426389" providerId="ADAL" clId="{EEAA1275-4766-4851-B996-894B122D8443}" dt="2025-06-26T07:01:22.177" v="17343" actId="478"/>
          <ac:spMkLst>
            <pc:docMk/>
            <pc:sldMk cId="1892821405" sldId="257"/>
            <ac:spMk id="2" creationId="{7FF2E189-3CE2-ECC5-482E-6B68ABD36C3D}"/>
          </ac:spMkLst>
        </pc:spChg>
        <pc:spChg chg="add mod">
          <ac:chgData name="Diego Ernesto Herrera Malambo" userId="32bf863c-9846-4abb-a289-8e518c426389" providerId="ADAL" clId="{EEAA1275-4766-4851-B996-894B122D8443}" dt="2025-06-26T20:17:10.400" v="17481" actId="403"/>
          <ac:spMkLst>
            <pc:docMk/>
            <pc:sldMk cId="1892821405" sldId="257"/>
            <ac:spMk id="2" creationId="{E4E41AE9-A81F-5386-1CD4-35E873F48801}"/>
          </ac:spMkLst>
        </pc:spChg>
        <pc:spChg chg="mod">
          <ac:chgData name="Diego Ernesto Herrera Malambo" userId="32bf863c-9846-4abb-a289-8e518c426389" providerId="ADAL" clId="{EEAA1275-4766-4851-B996-894B122D8443}" dt="2025-06-26T20:16:30.573" v="17408" actId="1036"/>
          <ac:spMkLst>
            <pc:docMk/>
            <pc:sldMk cId="1892821405" sldId="257"/>
            <ac:spMk id="3" creationId="{CA477A1E-AED8-1368-C9B7-01CF80574549}"/>
          </ac:spMkLst>
        </pc:spChg>
        <pc:spChg chg="add del mod">
          <ac:chgData name="Diego Ernesto Herrera Malambo" userId="32bf863c-9846-4abb-a289-8e518c426389" providerId="ADAL" clId="{EEAA1275-4766-4851-B996-894B122D8443}" dt="2025-06-26T07:01:27.101" v="17344" actId="21"/>
          <ac:spMkLst>
            <pc:docMk/>
            <pc:sldMk cId="1892821405" sldId="257"/>
            <ac:spMk id="4" creationId="{D1B42D5A-E54A-BA0B-009A-0822C1CFFCD7}"/>
          </ac:spMkLst>
        </pc:spChg>
        <pc:spChg chg="add del mod">
          <ac:chgData name="Diego Ernesto Herrera Malambo" userId="32bf863c-9846-4abb-a289-8e518c426389" providerId="ADAL" clId="{EEAA1275-4766-4851-B996-894B122D8443}" dt="2025-06-26T07:01:30.303" v="17345"/>
          <ac:spMkLst>
            <pc:docMk/>
            <pc:sldMk cId="1892821405" sldId="257"/>
            <ac:spMk id="7" creationId="{BE4481CC-F801-ACD7-F301-323BE45FD2F7}"/>
          </ac:spMkLst>
        </pc:spChg>
        <pc:spChg chg="add mod">
          <ac:chgData name="Diego Ernesto Herrera Malambo" userId="32bf863c-9846-4abb-a289-8e518c426389" providerId="ADAL" clId="{EEAA1275-4766-4851-B996-894B122D8443}" dt="2025-06-26T07:02:03.806" v="17353" actId="14100"/>
          <ac:spMkLst>
            <pc:docMk/>
            <pc:sldMk cId="1892821405" sldId="257"/>
            <ac:spMk id="8" creationId="{D1B42D5A-E54A-BA0B-009A-0822C1CFFCD7}"/>
          </ac:spMkLst>
        </pc:spChg>
        <pc:picChg chg="mod">
          <ac:chgData name="Diego Ernesto Herrera Malambo" userId="32bf863c-9846-4abb-a289-8e518c426389" providerId="ADAL" clId="{EEAA1275-4766-4851-B996-894B122D8443}" dt="2025-06-26T20:16:30.573" v="17408" actId="1036"/>
          <ac:picMkLst>
            <pc:docMk/>
            <pc:sldMk cId="1892821405" sldId="257"/>
            <ac:picMk id="5" creationId="{5AB1A20A-F2FC-3B46-5FBE-1AAC2CC846E1}"/>
          </ac:picMkLst>
        </pc:picChg>
      </pc:sldChg>
      <pc:sldChg chg="addSp delSp modSp mod modNotesTx">
        <pc:chgData name="Diego Ernesto Herrera Malambo" userId="32bf863c-9846-4abb-a289-8e518c426389" providerId="ADAL" clId="{EEAA1275-4766-4851-B996-894B122D8443}" dt="2025-06-26T05:54:21.573" v="15601" actId="20577"/>
        <pc:sldMkLst>
          <pc:docMk/>
          <pc:sldMk cId="2217612671" sldId="258"/>
        </pc:sldMkLst>
        <pc:spChg chg="del mod">
          <ac:chgData name="Diego Ernesto Herrera Malambo" userId="32bf863c-9846-4abb-a289-8e518c426389" providerId="ADAL" clId="{EEAA1275-4766-4851-B996-894B122D8443}" dt="2025-06-26T05:53:59.894" v="15582" actId="478"/>
          <ac:spMkLst>
            <pc:docMk/>
            <pc:sldMk cId="2217612671" sldId="258"/>
            <ac:spMk id="2" creationId="{AC38428B-B067-2D73-D1EC-47AEB283FB9B}"/>
          </ac:spMkLst>
        </pc:spChg>
        <pc:spChg chg="mod">
          <ac:chgData name="Diego Ernesto Herrera Malambo" userId="32bf863c-9846-4abb-a289-8e518c426389" providerId="ADAL" clId="{EEAA1275-4766-4851-B996-894B122D8443}" dt="2025-06-26T05:29:33.867" v="14976"/>
          <ac:spMkLst>
            <pc:docMk/>
            <pc:sldMk cId="2217612671" sldId="258"/>
            <ac:spMk id="3" creationId="{9A2E5FEC-871D-E14B-DCDB-54549E27CBBB}"/>
          </ac:spMkLst>
        </pc:spChg>
        <pc:spChg chg="add">
          <ac:chgData name="Diego Ernesto Herrera Malambo" userId="32bf863c-9846-4abb-a289-8e518c426389" providerId="ADAL" clId="{EEAA1275-4766-4851-B996-894B122D8443}" dt="2025-06-26T03:33:58.313" v="10875"/>
          <ac:spMkLst>
            <pc:docMk/>
            <pc:sldMk cId="2217612671" sldId="258"/>
            <ac:spMk id="4" creationId="{2AA02EC7-22E3-83FA-D3B6-CF0051E5D42F}"/>
          </ac:spMkLst>
        </pc:spChg>
        <pc:spChg chg="add del mod">
          <ac:chgData name="Diego Ernesto Herrera Malambo" userId="32bf863c-9846-4abb-a289-8e518c426389" providerId="ADAL" clId="{EEAA1275-4766-4851-B996-894B122D8443}" dt="2025-06-26T05:54:05.181" v="15585"/>
          <ac:spMkLst>
            <pc:docMk/>
            <pc:sldMk cId="2217612671" sldId="258"/>
            <ac:spMk id="6" creationId="{70A3F397-6EBD-78C5-62FC-7A7E5A7B0AB0}"/>
          </ac:spMkLst>
        </pc:spChg>
        <pc:spChg chg="add mod">
          <ac:chgData name="Diego Ernesto Herrera Malambo" userId="32bf863c-9846-4abb-a289-8e518c426389" providerId="ADAL" clId="{EEAA1275-4766-4851-B996-894B122D8443}" dt="2025-06-26T05:54:01.895" v="15584"/>
          <ac:spMkLst>
            <pc:docMk/>
            <pc:sldMk cId="2217612671" sldId="258"/>
            <ac:spMk id="7" creationId="{78629C39-17A2-188C-71F7-909E43151B34}"/>
          </ac:spMkLst>
        </pc:spChg>
        <pc:spChg chg="add mod">
          <ac:chgData name="Diego Ernesto Herrera Malambo" userId="32bf863c-9846-4abb-a289-8e518c426389" providerId="ADAL" clId="{EEAA1275-4766-4851-B996-894B122D8443}" dt="2025-06-26T05:54:21.573" v="15601" actId="20577"/>
          <ac:spMkLst>
            <pc:docMk/>
            <pc:sldMk cId="2217612671" sldId="258"/>
            <ac:spMk id="8" creationId="{526F5CF5-9483-7F4D-0F7A-B9C53FC843E3}"/>
          </ac:spMkLst>
        </pc:spChg>
      </pc:sldChg>
      <pc:sldChg chg="modSp del mod">
        <pc:chgData name="Diego Ernesto Herrera Malambo" userId="32bf863c-9846-4abb-a289-8e518c426389" providerId="ADAL" clId="{EEAA1275-4766-4851-B996-894B122D8443}" dt="2025-06-26T05:24:08.675" v="14960" actId="47"/>
        <pc:sldMkLst>
          <pc:docMk/>
          <pc:sldMk cId="2373575726" sldId="259"/>
        </pc:sldMkLst>
        <pc:spChg chg="mod">
          <ac:chgData name="Diego Ernesto Herrera Malambo" userId="32bf863c-9846-4abb-a289-8e518c426389" providerId="ADAL" clId="{EEAA1275-4766-4851-B996-894B122D8443}" dt="2025-06-26T05:21:32.963" v="14939" actId="20577"/>
          <ac:spMkLst>
            <pc:docMk/>
            <pc:sldMk cId="2373575726" sldId="259"/>
            <ac:spMk id="2" creationId="{C1745F55-52D6-AB06-4A62-3E863359885C}"/>
          </ac:spMkLst>
        </pc:spChg>
        <pc:spChg chg="mod">
          <ac:chgData name="Diego Ernesto Herrera Malambo" userId="32bf863c-9846-4abb-a289-8e518c426389" providerId="ADAL" clId="{EEAA1275-4766-4851-B996-894B122D8443}" dt="2025-06-26T03:20:37.039" v="10411" actId="27636"/>
          <ac:spMkLst>
            <pc:docMk/>
            <pc:sldMk cId="2373575726" sldId="259"/>
            <ac:spMk id="3" creationId="{72B68686-72D6-483A-BFDE-39F2A323FD62}"/>
          </ac:spMkLst>
        </pc:spChg>
      </pc:sldChg>
      <pc:sldChg chg="del">
        <pc:chgData name="Diego Ernesto Herrera Malambo" userId="32bf863c-9846-4abb-a289-8e518c426389" providerId="ADAL" clId="{EEAA1275-4766-4851-B996-894B122D8443}" dt="2025-06-26T03:21:05.286" v="10462" actId="47"/>
        <pc:sldMkLst>
          <pc:docMk/>
          <pc:sldMk cId="2107267237" sldId="260"/>
        </pc:sldMkLst>
      </pc:sldChg>
      <pc:sldChg chg="del">
        <pc:chgData name="Diego Ernesto Herrera Malambo" userId="32bf863c-9846-4abb-a289-8e518c426389" providerId="ADAL" clId="{EEAA1275-4766-4851-B996-894B122D8443}" dt="2025-06-24T23:40:18.066" v="4991" actId="2696"/>
        <pc:sldMkLst>
          <pc:docMk/>
          <pc:sldMk cId="2643151841" sldId="261"/>
        </pc:sldMkLst>
      </pc:sldChg>
      <pc:sldChg chg="addSp delSp modSp add mod modNotesTx">
        <pc:chgData name="Diego Ernesto Herrera Malambo" userId="32bf863c-9846-4abb-a289-8e518c426389" providerId="ADAL" clId="{EEAA1275-4766-4851-B996-894B122D8443}" dt="2025-06-26T05:29:33.867" v="14976"/>
        <pc:sldMkLst>
          <pc:docMk/>
          <pc:sldMk cId="3627130468" sldId="261"/>
        </pc:sldMkLst>
        <pc:spChg chg="del">
          <ac:chgData name="Diego Ernesto Herrera Malambo" userId="32bf863c-9846-4abb-a289-8e518c426389" providerId="ADAL" clId="{EEAA1275-4766-4851-B996-894B122D8443}" dt="2025-06-26T04:51:32.033" v="13045" actId="478"/>
          <ac:spMkLst>
            <pc:docMk/>
            <pc:sldMk cId="3627130468" sldId="261"/>
            <ac:spMk id="2" creationId="{9E0447B5-D22D-1DBE-28E0-80505D758D84}"/>
          </ac:spMkLst>
        </pc:spChg>
        <pc:spChg chg="mod">
          <ac:chgData name="Diego Ernesto Herrera Malambo" userId="32bf863c-9846-4abb-a289-8e518c426389" providerId="ADAL" clId="{EEAA1275-4766-4851-B996-894B122D8443}" dt="2025-06-26T05:29:33.867" v="14976"/>
          <ac:spMkLst>
            <pc:docMk/>
            <pc:sldMk cId="3627130468" sldId="261"/>
            <ac:spMk id="3" creationId="{DF1152B7-154C-873E-B5EE-8E21C7BF2C2D}"/>
          </ac:spMkLst>
        </pc:spChg>
        <pc:spChg chg="add del mod">
          <ac:chgData name="Diego Ernesto Herrera Malambo" userId="32bf863c-9846-4abb-a289-8e518c426389" providerId="ADAL" clId="{EEAA1275-4766-4851-B996-894B122D8443}" dt="2025-06-26T04:51:33.193" v="13046" actId="478"/>
          <ac:spMkLst>
            <pc:docMk/>
            <pc:sldMk cId="3627130468" sldId="261"/>
            <ac:spMk id="5" creationId="{31AF17AD-7C41-E7DE-3964-983741F307A0}"/>
          </ac:spMkLst>
        </pc:spChg>
        <pc:spChg chg="add mod">
          <ac:chgData name="Diego Ernesto Herrera Malambo" userId="32bf863c-9846-4abb-a289-8e518c426389" providerId="ADAL" clId="{EEAA1275-4766-4851-B996-894B122D8443}" dt="2025-06-26T04:51:46.130" v="13080" actId="20577"/>
          <ac:spMkLst>
            <pc:docMk/>
            <pc:sldMk cId="3627130468" sldId="261"/>
            <ac:spMk id="6" creationId="{66852B88-9F6F-82BD-E293-60EB2351B0BB}"/>
          </ac:spMkLst>
        </pc:spChg>
      </pc:sldChg>
      <pc:sldChg chg="del">
        <pc:chgData name="Diego Ernesto Herrera Malambo" userId="32bf863c-9846-4abb-a289-8e518c426389" providerId="ADAL" clId="{EEAA1275-4766-4851-B996-894B122D8443}" dt="2025-06-24T23:40:18.066" v="4991" actId="2696"/>
        <pc:sldMkLst>
          <pc:docMk/>
          <pc:sldMk cId="492156328" sldId="262"/>
        </pc:sldMkLst>
      </pc:sldChg>
      <pc:sldChg chg="addSp modSp add del mod">
        <pc:chgData name="Diego Ernesto Herrera Malambo" userId="32bf863c-9846-4abb-a289-8e518c426389" providerId="ADAL" clId="{EEAA1275-4766-4851-B996-894B122D8443}" dt="2025-06-26T05:20:13.962" v="14934" actId="47"/>
        <pc:sldMkLst>
          <pc:docMk/>
          <pc:sldMk cId="4155762619" sldId="262"/>
        </pc:sldMkLst>
        <pc:spChg chg="mod">
          <ac:chgData name="Diego Ernesto Herrera Malambo" userId="32bf863c-9846-4abb-a289-8e518c426389" providerId="ADAL" clId="{EEAA1275-4766-4851-B996-894B122D8443}" dt="2025-06-26T05:19:55.953" v="14929" actId="313"/>
          <ac:spMkLst>
            <pc:docMk/>
            <pc:sldMk cId="4155762619" sldId="262"/>
            <ac:spMk id="2" creationId="{F25C010A-F003-937E-E1A2-F1D8973ADD5D}"/>
          </ac:spMkLst>
        </pc:spChg>
        <pc:spChg chg="mod">
          <ac:chgData name="Diego Ernesto Herrera Malambo" userId="32bf863c-9846-4abb-a289-8e518c426389" providerId="ADAL" clId="{EEAA1275-4766-4851-B996-894B122D8443}" dt="2025-06-26T03:19:49.137" v="10361" actId="14100"/>
          <ac:spMkLst>
            <pc:docMk/>
            <pc:sldMk cId="4155762619" sldId="262"/>
            <ac:spMk id="3" creationId="{8867694B-F5D1-8378-CB24-4FE4837752A9}"/>
          </ac:spMkLst>
        </pc:spChg>
        <pc:spChg chg="add mod">
          <ac:chgData name="Diego Ernesto Herrera Malambo" userId="32bf863c-9846-4abb-a289-8e518c426389" providerId="ADAL" clId="{EEAA1275-4766-4851-B996-894B122D8443}" dt="2025-06-26T03:19:57.936" v="10362" actId="1076"/>
          <ac:spMkLst>
            <pc:docMk/>
            <pc:sldMk cId="4155762619" sldId="262"/>
            <ac:spMk id="4" creationId="{ADC844D4-50C3-7F15-C13D-260F7DD2E05E}"/>
          </ac:spMkLst>
        </pc:spChg>
      </pc:sldChg>
      <pc:sldChg chg="del">
        <pc:chgData name="Diego Ernesto Herrera Malambo" userId="32bf863c-9846-4abb-a289-8e518c426389" providerId="ADAL" clId="{EEAA1275-4766-4851-B996-894B122D8443}" dt="2025-06-24T23:40:18.066" v="4991" actId="2696"/>
        <pc:sldMkLst>
          <pc:docMk/>
          <pc:sldMk cId="1144747221" sldId="263"/>
        </pc:sldMkLst>
      </pc:sldChg>
      <pc:sldChg chg="modSp add del mod">
        <pc:chgData name="Diego Ernesto Herrera Malambo" userId="32bf863c-9846-4abb-a289-8e518c426389" providerId="ADAL" clId="{EEAA1275-4766-4851-B996-894B122D8443}" dt="2025-06-26T03:20:14.467" v="10383" actId="47"/>
        <pc:sldMkLst>
          <pc:docMk/>
          <pc:sldMk cId="1715633753" sldId="263"/>
        </pc:sldMkLst>
        <pc:spChg chg="mod">
          <ac:chgData name="Diego Ernesto Herrera Malambo" userId="32bf863c-9846-4abb-a289-8e518c426389" providerId="ADAL" clId="{EEAA1275-4766-4851-B996-894B122D8443}" dt="2025-06-26T03:19:15.247" v="10356" actId="1076"/>
          <ac:spMkLst>
            <pc:docMk/>
            <pc:sldMk cId="1715633753" sldId="263"/>
            <ac:spMk id="3" creationId="{6812BE6A-54FA-1B84-3C93-6CDF14AFC457}"/>
          </ac:spMkLst>
        </pc:spChg>
      </pc:sldChg>
      <pc:sldChg chg="addSp delSp modSp add mod ord">
        <pc:chgData name="Diego Ernesto Herrera Malambo" userId="32bf863c-9846-4abb-a289-8e518c426389" providerId="ADAL" clId="{EEAA1275-4766-4851-B996-894B122D8443}" dt="2025-06-26T06:13:04.146" v="15873" actId="14100"/>
        <pc:sldMkLst>
          <pc:docMk/>
          <pc:sldMk cId="3394714914" sldId="264"/>
        </pc:sldMkLst>
        <pc:spChg chg="del mod">
          <ac:chgData name="Diego Ernesto Herrera Malambo" userId="32bf863c-9846-4abb-a289-8e518c426389" providerId="ADAL" clId="{EEAA1275-4766-4851-B996-894B122D8443}" dt="2025-06-26T06:09:43.601" v="15673" actId="478"/>
          <ac:spMkLst>
            <pc:docMk/>
            <pc:sldMk cId="3394714914" sldId="264"/>
            <ac:spMk id="2" creationId="{EB0435D7-D99E-89D5-76B5-C8AF77DB7E8A}"/>
          </ac:spMkLst>
        </pc:spChg>
        <pc:spChg chg="add del mod">
          <ac:chgData name="Diego Ernesto Herrera Malambo" userId="32bf863c-9846-4abb-a289-8e518c426389" providerId="ADAL" clId="{EEAA1275-4766-4851-B996-894B122D8443}" dt="2025-06-26T06:09:13.927" v="15669"/>
          <ac:spMkLst>
            <pc:docMk/>
            <pc:sldMk cId="3394714914" sldId="264"/>
            <ac:spMk id="4" creationId="{82C5E7B0-ED1E-FAAE-5DE7-90DA33AF5DC2}"/>
          </ac:spMkLst>
        </pc:spChg>
        <pc:spChg chg="add del mod">
          <ac:chgData name="Diego Ernesto Herrera Malambo" userId="32bf863c-9846-4abb-a289-8e518c426389" providerId="ADAL" clId="{EEAA1275-4766-4851-B996-894B122D8443}" dt="2025-06-26T06:09:45.694" v="15674"/>
          <ac:spMkLst>
            <pc:docMk/>
            <pc:sldMk cId="3394714914" sldId="264"/>
            <ac:spMk id="7" creationId="{9C37AE6C-A132-C80B-C66E-ECC1F8CF3D65}"/>
          </ac:spMkLst>
        </pc:spChg>
        <pc:spChg chg="add mod">
          <ac:chgData name="Diego Ernesto Herrera Malambo" userId="32bf863c-9846-4abb-a289-8e518c426389" providerId="ADAL" clId="{EEAA1275-4766-4851-B996-894B122D8443}" dt="2025-06-26T06:12:29.082" v="15845" actId="20577"/>
          <ac:spMkLst>
            <pc:docMk/>
            <pc:sldMk cId="3394714914" sldId="264"/>
            <ac:spMk id="8" creationId="{7BAED3CB-C220-0C70-03FC-06D09D6A44BE}"/>
          </ac:spMkLst>
        </pc:spChg>
        <pc:spChg chg="add mod">
          <ac:chgData name="Diego Ernesto Herrera Malambo" userId="32bf863c-9846-4abb-a289-8e518c426389" providerId="ADAL" clId="{EEAA1275-4766-4851-B996-894B122D8443}" dt="2025-06-26T06:13:04.146" v="15873" actId="14100"/>
          <ac:spMkLst>
            <pc:docMk/>
            <pc:sldMk cId="3394714914" sldId="264"/>
            <ac:spMk id="10" creationId="{7F913E03-A11A-231A-538B-D1B12334A215}"/>
          </ac:spMkLst>
        </pc:spChg>
        <pc:graphicFrameChg chg="del">
          <ac:chgData name="Diego Ernesto Herrera Malambo" userId="32bf863c-9846-4abb-a289-8e518c426389" providerId="ADAL" clId="{EEAA1275-4766-4851-B996-894B122D8443}" dt="2025-06-26T03:56:41.441" v="11212" actId="21"/>
          <ac:graphicFrameMkLst>
            <pc:docMk/>
            <pc:sldMk cId="3394714914" sldId="264"/>
            <ac:graphicFrameMk id="9" creationId="{E7B2D4F3-660A-413C-F698-74F40C33549D}"/>
          </ac:graphicFrameMkLst>
        </pc:graphicFrameChg>
        <pc:picChg chg="add mod">
          <ac:chgData name="Diego Ernesto Herrera Malambo" userId="32bf863c-9846-4abb-a289-8e518c426389" providerId="ADAL" clId="{EEAA1275-4766-4851-B996-894B122D8443}" dt="2025-06-26T06:10:14.562" v="15724" actId="1035"/>
          <ac:picMkLst>
            <pc:docMk/>
            <pc:sldMk cId="3394714914" sldId="264"/>
            <ac:picMk id="5" creationId="{72A9CFE7-53C6-724E-8B7E-CC6F2ADFA545}"/>
          </ac:picMkLst>
        </pc:picChg>
        <pc:picChg chg="add del mod">
          <ac:chgData name="Diego Ernesto Herrera Malambo" userId="32bf863c-9846-4abb-a289-8e518c426389" providerId="ADAL" clId="{EEAA1275-4766-4851-B996-894B122D8443}" dt="2025-06-26T06:09:11.786" v="15668" actId="21"/>
          <ac:picMkLst>
            <pc:docMk/>
            <pc:sldMk cId="3394714914" sldId="264"/>
            <ac:picMk id="13" creationId="{72A9CFE7-53C6-724E-8B7E-CC6F2ADFA545}"/>
          </ac:picMkLst>
        </pc:picChg>
      </pc:sldChg>
      <pc:sldChg chg="addSp delSp modSp del mod">
        <pc:chgData name="Diego Ernesto Herrera Malambo" userId="32bf863c-9846-4abb-a289-8e518c426389" providerId="ADAL" clId="{EEAA1275-4766-4851-B996-894B122D8443}" dt="2025-06-25T14:54:22.767" v="6527" actId="2696"/>
        <pc:sldMkLst>
          <pc:docMk/>
          <pc:sldMk cId="3932942341" sldId="264"/>
        </pc:sldMkLst>
        <pc:spChg chg="add del mod">
          <ac:chgData name="Diego Ernesto Herrera Malambo" userId="32bf863c-9846-4abb-a289-8e518c426389" providerId="ADAL" clId="{EEAA1275-4766-4851-B996-894B122D8443}" dt="2025-06-25T00:53:29.694" v="6421"/>
          <ac:spMkLst>
            <pc:docMk/>
            <pc:sldMk cId="3932942341" sldId="264"/>
            <ac:spMk id="8" creationId="{FD21BDF5-DB3E-B1B7-536F-0FB0543DCA55}"/>
          </ac:spMkLst>
        </pc:spChg>
        <pc:graphicFrameChg chg="add del mod modGraphic">
          <ac:chgData name="Diego Ernesto Herrera Malambo" userId="32bf863c-9846-4abb-a289-8e518c426389" providerId="ADAL" clId="{EEAA1275-4766-4851-B996-894B122D8443}" dt="2025-06-25T00:53:27.516" v="6420" actId="21"/>
          <ac:graphicFrameMkLst>
            <pc:docMk/>
            <pc:sldMk cId="3932942341" sldId="264"/>
            <ac:graphicFrameMk id="6" creationId="{E7B2D4F3-660A-413C-F698-74F40C33549D}"/>
          </ac:graphicFrameMkLst>
        </pc:graphicFrameChg>
        <pc:graphicFrameChg chg="add mod modGraphic">
          <ac:chgData name="Diego Ernesto Herrera Malambo" userId="32bf863c-9846-4abb-a289-8e518c426389" providerId="ADAL" clId="{EEAA1275-4766-4851-B996-894B122D8443}" dt="2025-06-25T14:42:29.680" v="6507" actId="14100"/>
          <ac:graphicFrameMkLst>
            <pc:docMk/>
            <pc:sldMk cId="3932942341" sldId="264"/>
            <ac:graphicFrameMk id="9" creationId="{E7B2D4F3-660A-413C-F698-74F40C33549D}"/>
          </ac:graphicFrameMkLst>
        </pc:graphicFrameChg>
        <pc:picChg chg="del mod">
          <ac:chgData name="Diego Ernesto Herrera Malambo" userId="32bf863c-9846-4abb-a289-8e518c426389" providerId="ADAL" clId="{EEAA1275-4766-4851-B996-894B122D8443}" dt="2025-06-25T00:51:21.769" v="6419" actId="478"/>
          <ac:picMkLst>
            <pc:docMk/>
            <pc:sldMk cId="3932942341" sldId="264"/>
            <ac:picMk id="4" creationId="{B93E590C-E1FC-5BDF-DEA0-6441646E8FB7}"/>
          </ac:picMkLst>
        </pc:picChg>
        <pc:picChg chg="add del mod">
          <ac:chgData name="Diego Ernesto Herrera Malambo" userId="32bf863c-9846-4abb-a289-8e518c426389" providerId="ADAL" clId="{EEAA1275-4766-4851-B996-894B122D8443}" dt="2025-06-25T14:33:50.837" v="6487" actId="478"/>
          <ac:picMkLst>
            <pc:docMk/>
            <pc:sldMk cId="3932942341" sldId="264"/>
            <ac:picMk id="5" creationId="{88ACCC89-5F84-FD9B-9978-C3424D2592E1}"/>
          </ac:picMkLst>
        </pc:picChg>
        <pc:picChg chg="add del mod ord">
          <ac:chgData name="Diego Ernesto Herrera Malambo" userId="32bf863c-9846-4abb-a289-8e518c426389" providerId="ADAL" clId="{EEAA1275-4766-4851-B996-894B122D8443}" dt="2025-06-25T14:52:17.159" v="6515" actId="478"/>
          <ac:picMkLst>
            <pc:docMk/>
            <pc:sldMk cId="3932942341" sldId="264"/>
            <ac:picMk id="11" creationId="{552D7696-5B92-CFD6-F6C1-FBCC293162D5}"/>
          </ac:picMkLst>
        </pc:picChg>
        <pc:picChg chg="add mod ord">
          <ac:chgData name="Diego Ernesto Herrera Malambo" userId="32bf863c-9846-4abb-a289-8e518c426389" providerId="ADAL" clId="{EEAA1275-4766-4851-B996-894B122D8443}" dt="2025-06-25T14:53:25.594" v="6526"/>
          <ac:picMkLst>
            <pc:docMk/>
            <pc:sldMk cId="3932942341" sldId="264"/>
            <ac:picMk id="13" creationId="{72A9CFE7-53C6-724E-8B7E-CC6F2ADFA545}"/>
          </ac:picMkLst>
        </pc:picChg>
      </pc:sldChg>
      <pc:sldChg chg="addSp delSp modSp add mod ord">
        <pc:chgData name="Diego Ernesto Herrera Malambo" userId="32bf863c-9846-4abb-a289-8e518c426389" providerId="ADAL" clId="{EEAA1275-4766-4851-B996-894B122D8443}" dt="2025-06-26T06:11:39.186" v="15782" actId="20577"/>
        <pc:sldMkLst>
          <pc:docMk/>
          <pc:sldMk cId="686245437" sldId="265"/>
        </pc:sldMkLst>
        <pc:spChg chg="del mod">
          <ac:chgData name="Diego Ernesto Herrera Malambo" userId="32bf863c-9846-4abb-a289-8e518c426389" providerId="ADAL" clId="{EEAA1275-4766-4851-B996-894B122D8443}" dt="2025-06-26T06:11:17.722" v="15763" actId="478"/>
          <ac:spMkLst>
            <pc:docMk/>
            <pc:sldMk cId="686245437" sldId="265"/>
            <ac:spMk id="2" creationId="{7DD271A3-B39D-1F83-0C34-DF07B5FA3672}"/>
          </ac:spMkLst>
        </pc:spChg>
        <pc:spChg chg="add del mod">
          <ac:chgData name="Diego Ernesto Herrera Malambo" userId="32bf863c-9846-4abb-a289-8e518c426389" providerId="ADAL" clId="{EEAA1275-4766-4851-B996-894B122D8443}" dt="2025-06-26T06:11:19.640" v="15764"/>
          <ac:spMkLst>
            <pc:docMk/>
            <pc:sldMk cId="686245437" sldId="265"/>
            <ac:spMk id="5" creationId="{B07742DD-93E9-07D7-2CC3-77E766C0848F}"/>
          </ac:spMkLst>
        </pc:spChg>
        <pc:spChg chg="add mod">
          <ac:chgData name="Diego Ernesto Herrera Malambo" userId="32bf863c-9846-4abb-a289-8e518c426389" providerId="ADAL" clId="{EEAA1275-4766-4851-B996-894B122D8443}" dt="2025-06-26T06:11:39.186" v="15782" actId="20577"/>
          <ac:spMkLst>
            <pc:docMk/>
            <pc:sldMk cId="686245437" sldId="265"/>
            <ac:spMk id="9" creationId="{7BE80446-F666-3DB7-0C63-D509FF3E456C}"/>
          </ac:spMkLst>
        </pc:spChg>
      </pc:sldChg>
      <pc:sldChg chg="del">
        <pc:chgData name="Diego Ernesto Herrera Malambo" userId="32bf863c-9846-4abb-a289-8e518c426389" providerId="ADAL" clId="{EEAA1275-4766-4851-B996-894B122D8443}" dt="2025-06-25T14:54:22.767" v="6527" actId="2696"/>
        <pc:sldMkLst>
          <pc:docMk/>
          <pc:sldMk cId="1526678748" sldId="265"/>
        </pc:sldMkLst>
      </pc:sldChg>
      <pc:sldChg chg="delSp modSp mod">
        <pc:chgData name="Diego Ernesto Herrera Malambo" userId="32bf863c-9846-4abb-a289-8e518c426389" providerId="ADAL" clId="{EEAA1275-4766-4851-B996-894B122D8443}" dt="2025-06-26T06:32:41.892" v="16454" actId="167"/>
        <pc:sldMkLst>
          <pc:docMk/>
          <pc:sldMk cId="682587181" sldId="266"/>
        </pc:sldMkLst>
        <pc:spChg chg="mod">
          <ac:chgData name="Diego Ernesto Herrera Malambo" userId="32bf863c-9846-4abb-a289-8e518c426389" providerId="ADAL" clId="{EEAA1275-4766-4851-B996-894B122D8443}" dt="2025-06-26T05:29:33.867" v="14976"/>
          <ac:spMkLst>
            <pc:docMk/>
            <pc:sldMk cId="682587181" sldId="266"/>
            <ac:spMk id="2" creationId="{6D79BBEF-6DD9-3193-C125-71AD59E6011F}"/>
          </ac:spMkLst>
        </pc:spChg>
        <pc:spChg chg="mod">
          <ac:chgData name="Diego Ernesto Herrera Malambo" userId="32bf863c-9846-4abb-a289-8e518c426389" providerId="ADAL" clId="{EEAA1275-4766-4851-B996-894B122D8443}" dt="2025-06-26T05:57:06.653" v="15639" actId="6549"/>
          <ac:spMkLst>
            <pc:docMk/>
            <pc:sldMk cId="682587181" sldId="266"/>
            <ac:spMk id="5" creationId="{900C2E20-4304-A667-B9B5-37641BAC4F8D}"/>
          </ac:spMkLst>
        </pc:spChg>
        <pc:picChg chg="mod ord">
          <ac:chgData name="Diego Ernesto Herrera Malambo" userId="32bf863c-9846-4abb-a289-8e518c426389" providerId="ADAL" clId="{EEAA1275-4766-4851-B996-894B122D8443}" dt="2025-06-26T06:32:41.892" v="16454" actId="167"/>
          <ac:picMkLst>
            <pc:docMk/>
            <pc:sldMk cId="682587181" sldId="266"/>
            <ac:picMk id="4" creationId="{A0C58EB2-41AD-2DC1-1555-A86D966A1B44}"/>
          </ac:picMkLst>
        </pc:picChg>
      </pc:sldChg>
      <pc:sldChg chg="addSp delSp modSp mod">
        <pc:chgData name="Diego Ernesto Herrera Malambo" userId="32bf863c-9846-4abb-a289-8e518c426389" providerId="ADAL" clId="{EEAA1275-4766-4851-B996-894B122D8443}" dt="2025-06-26T06:34:53.864" v="16460" actId="1076"/>
        <pc:sldMkLst>
          <pc:docMk/>
          <pc:sldMk cId="1883005119" sldId="268"/>
        </pc:sldMkLst>
        <pc:spChg chg="del mod">
          <ac:chgData name="Diego Ernesto Herrera Malambo" userId="32bf863c-9846-4abb-a289-8e518c426389" providerId="ADAL" clId="{EEAA1275-4766-4851-B996-894B122D8443}" dt="2025-06-26T05:41:31.299" v="15164" actId="478"/>
          <ac:spMkLst>
            <pc:docMk/>
            <pc:sldMk cId="1883005119" sldId="268"/>
            <ac:spMk id="2" creationId="{AE452B08-826C-7F97-F308-3E42A0A007F4}"/>
          </ac:spMkLst>
        </pc:spChg>
        <pc:spChg chg="add del mod">
          <ac:chgData name="Diego Ernesto Herrera Malambo" userId="32bf863c-9846-4abb-a289-8e518c426389" providerId="ADAL" clId="{EEAA1275-4766-4851-B996-894B122D8443}" dt="2025-06-26T05:41:33.079" v="15165"/>
          <ac:spMkLst>
            <pc:docMk/>
            <pc:sldMk cId="1883005119" sldId="268"/>
            <ac:spMk id="4" creationId="{B22F9F25-0953-CAF0-B531-04F19F0D264B}"/>
          </ac:spMkLst>
        </pc:spChg>
        <pc:spChg chg="add mod">
          <ac:chgData name="Diego Ernesto Herrera Malambo" userId="32bf863c-9846-4abb-a289-8e518c426389" providerId="ADAL" clId="{EEAA1275-4766-4851-B996-894B122D8443}" dt="2025-06-26T05:42:42.407" v="15211" actId="313"/>
          <ac:spMkLst>
            <pc:docMk/>
            <pc:sldMk cId="1883005119" sldId="268"/>
            <ac:spMk id="5" creationId="{E635596B-AD64-B87A-07B5-7ECE3FE40F68}"/>
          </ac:spMkLst>
        </pc:spChg>
        <pc:spChg chg="mod">
          <ac:chgData name="Diego Ernesto Herrera Malambo" userId="32bf863c-9846-4abb-a289-8e518c426389" providerId="ADAL" clId="{EEAA1275-4766-4851-B996-894B122D8443}" dt="2025-06-26T06:04:09.523" v="15654" actId="113"/>
          <ac:spMkLst>
            <pc:docMk/>
            <pc:sldMk cId="1883005119" sldId="268"/>
            <ac:spMk id="6" creationId="{61342998-85B4-010E-6FC2-3CD45DF41A3A}"/>
          </ac:spMkLst>
        </pc:spChg>
        <pc:picChg chg="add mod">
          <ac:chgData name="Diego Ernesto Herrera Malambo" userId="32bf863c-9846-4abb-a289-8e518c426389" providerId="ADAL" clId="{EEAA1275-4766-4851-B996-894B122D8443}" dt="2025-06-26T06:34:53.864" v="16460" actId="1076"/>
          <ac:picMkLst>
            <pc:docMk/>
            <pc:sldMk cId="1883005119" sldId="268"/>
            <ac:picMk id="8" creationId="{060F913E-46F2-A606-E683-CE092AC5AC35}"/>
          </ac:picMkLst>
        </pc:picChg>
      </pc:sldChg>
      <pc:sldChg chg="addSp delSp modSp mod modNotesTx">
        <pc:chgData name="Diego Ernesto Herrera Malambo" userId="32bf863c-9846-4abb-a289-8e518c426389" providerId="ADAL" clId="{EEAA1275-4766-4851-B996-894B122D8443}" dt="2025-06-26T05:43:13.782" v="15214" actId="478"/>
        <pc:sldMkLst>
          <pc:docMk/>
          <pc:sldMk cId="299336961" sldId="269"/>
        </pc:sldMkLst>
        <pc:spChg chg="del mod">
          <ac:chgData name="Diego Ernesto Herrera Malambo" userId="32bf863c-9846-4abb-a289-8e518c426389" providerId="ADAL" clId="{EEAA1275-4766-4851-B996-894B122D8443}" dt="2025-06-26T05:42:07.348" v="15191" actId="478"/>
          <ac:spMkLst>
            <pc:docMk/>
            <pc:sldMk cId="299336961" sldId="269"/>
            <ac:spMk id="2" creationId="{165B6528-3A4B-38E0-4136-3B1F20725758}"/>
          </ac:spMkLst>
        </pc:spChg>
        <pc:spChg chg="add del mod">
          <ac:chgData name="Diego Ernesto Herrera Malambo" userId="32bf863c-9846-4abb-a289-8e518c426389" providerId="ADAL" clId="{EEAA1275-4766-4851-B996-894B122D8443}" dt="2025-06-26T05:43:13.782" v="15214" actId="478"/>
          <ac:spMkLst>
            <pc:docMk/>
            <pc:sldMk cId="299336961" sldId="269"/>
            <ac:spMk id="8" creationId="{C70A6835-1BB9-23EC-681A-1B2BEE355DE9}"/>
          </ac:spMkLst>
        </pc:spChg>
        <pc:spChg chg="add mod">
          <ac:chgData name="Diego Ernesto Herrera Malambo" userId="32bf863c-9846-4abb-a289-8e518c426389" providerId="ADAL" clId="{EEAA1275-4766-4851-B996-894B122D8443}" dt="2025-06-26T05:42:26.185" v="15210" actId="313"/>
          <ac:spMkLst>
            <pc:docMk/>
            <pc:sldMk cId="299336961" sldId="269"/>
            <ac:spMk id="9" creationId="{7FA2982F-214C-346D-7321-E4E61F63C8A7}"/>
          </ac:spMkLst>
        </pc:spChg>
        <pc:picChg chg="del mod">
          <ac:chgData name="Diego Ernesto Herrera Malambo" userId="32bf863c-9846-4abb-a289-8e518c426389" providerId="ADAL" clId="{EEAA1275-4766-4851-B996-894B122D8443}" dt="2025-06-26T05:43:02.520" v="15213" actId="478"/>
          <ac:picMkLst>
            <pc:docMk/>
            <pc:sldMk cId="299336961" sldId="269"/>
            <ac:picMk id="13" creationId="{6191960E-B18E-5FA2-76EF-04DD6DC4F374}"/>
          </ac:picMkLst>
        </pc:picChg>
      </pc:sldChg>
      <pc:sldChg chg="addSp delSp modSp mod modAnim">
        <pc:chgData name="Diego Ernesto Herrera Malambo" userId="32bf863c-9846-4abb-a289-8e518c426389" providerId="ADAL" clId="{EEAA1275-4766-4851-B996-894B122D8443}" dt="2025-06-26T06:35:38.923" v="16462"/>
        <pc:sldMkLst>
          <pc:docMk/>
          <pc:sldMk cId="3866058407" sldId="270"/>
        </pc:sldMkLst>
        <pc:spChg chg="del mod">
          <ac:chgData name="Diego Ernesto Herrera Malambo" userId="32bf863c-9846-4abb-a289-8e518c426389" providerId="ADAL" clId="{EEAA1275-4766-4851-B996-894B122D8443}" dt="2025-06-26T05:45:17.184" v="15238" actId="478"/>
          <ac:spMkLst>
            <pc:docMk/>
            <pc:sldMk cId="3866058407" sldId="270"/>
            <ac:spMk id="2" creationId="{83403DDA-1FC1-8C27-24FA-966F4F1AFBF3}"/>
          </ac:spMkLst>
        </pc:spChg>
        <pc:spChg chg="add del mod">
          <ac:chgData name="Diego Ernesto Herrera Malambo" userId="32bf863c-9846-4abb-a289-8e518c426389" providerId="ADAL" clId="{EEAA1275-4766-4851-B996-894B122D8443}" dt="2025-06-26T05:45:21.312" v="15239"/>
          <ac:spMkLst>
            <pc:docMk/>
            <pc:sldMk cId="3866058407" sldId="270"/>
            <ac:spMk id="6" creationId="{D719FD29-D678-4ED9-8451-5A90CCF3C800}"/>
          </ac:spMkLst>
        </pc:spChg>
        <pc:spChg chg="add mod">
          <ac:chgData name="Diego Ernesto Herrera Malambo" userId="32bf863c-9846-4abb-a289-8e518c426389" providerId="ADAL" clId="{EEAA1275-4766-4851-B996-894B122D8443}" dt="2025-06-26T05:45:42.205" v="15269" actId="20577"/>
          <ac:spMkLst>
            <pc:docMk/>
            <pc:sldMk cId="3866058407" sldId="270"/>
            <ac:spMk id="7" creationId="{F07A0762-BB04-2853-8F02-9D11A3ED4F6C}"/>
          </ac:spMkLst>
        </pc:spChg>
        <pc:spChg chg="add mod">
          <ac:chgData name="Diego Ernesto Herrera Malambo" userId="32bf863c-9846-4abb-a289-8e518c426389" providerId="ADAL" clId="{EEAA1275-4766-4851-B996-894B122D8443}" dt="2025-06-26T05:46:18.023" v="15293" actId="207"/>
          <ac:spMkLst>
            <pc:docMk/>
            <pc:sldMk cId="3866058407" sldId="270"/>
            <ac:spMk id="8" creationId="{860BD8C5-4216-3093-5400-3A8CFAED5AC0}"/>
          </ac:spMkLst>
        </pc:spChg>
        <pc:picChg chg="mod">
          <ac:chgData name="Diego Ernesto Herrera Malambo" userId="32bf863c-9846-4abb-a289-8e518c426389" providerId="ADAL" clId="{EEAA1275-4766-4851-B996-894B122D8443}" dt="2025-06-26T05:45:57.883" v="15289" actId="1035"/>
          <ac:picMkLst>
            <pc:docMk/>
            <pc:sldMk cId="3866058407" sldId="270"/>
            <ac:picMk id="5" creationId="{65C55BC4-FFAA-3F5F-5DB6-7D97FB2B743E}"/>
          </ac:picMkLst>
        </pc:picChg>
      </pc:sldChg>
      <pc:sldChg chg="addSp delSp modSp mod setBg modClrScheme modAnim delDesignElem chgLayout">
        <pc:chgData name="Diego Ernesto Herrera Malambo" userId="32bf863c-9846-4abb-a289-8e518c426389" providerId="ADAL" clId="{EEAA1275-4766-4851-B996-894B122D8443}" dt="2025-06-26T06:37:20.218" v="16465"/>
        <pc:sldMkLst>
          <pc:docMk/>
          <pc:sldMk cId="2493415567" sldId="271"/>
        </pc:sldMkLst>
        <pc:spChg chg="del mod ord">
          <ac:chgData name="Diego Ernesto Herrera Malambo" userId="32bf863c-9846-4abb-a289-8e518c426389" providerId="ADAL" clId="{EEAA1275-4766-4851-B996-894B122D8443}" dt="2025-06-26T05:46:38.716" v="15294" actId="478"/>
          <ac:spMkLst>
            <pc:docMk/>
            <pc:sldMk cId="2493415567" sldId="271"/>
            <ac:spMk id="2" creationId="{70B22A47-2A9D-6714-B00D-AA9C147D3361}"/>
          </ac:spMkLst>
        </pc:spChg>
        <pc:spChg chg="add mod">
          <ac:chgData name="Diego Ernesto Herrera Malambo" userId="32bf863c-9846-4abb-a289-8e518c426389" providerId="ADAL" clId="{EEAA1275-4766-4851-B996-894B122D8443}" dt="2025-06-24T18:41:02.696" v="2106" actId="114"/>
          <ac:spMkLst>
            <pc:docMk/>
            <pc:sldMk cId="2493415567" sldId="271"/>
            <ac:spMk id="3" creationId="{2966E981-835C-30E6-1F79-905BF30C5CE8}"/>
          </ac:spMkLst>
        </pc:spChg>
        <pc:spChg chg="add mod">
          <ac:chgData name="Diego Ernesto Herrera Malambo" userId="32bf863c-9846-4abb-a289-8e518c426389" providerId="ADAL" clId="{EEAA1275-4766-4851-B996-894B122D8443}" dt="2025-06-24T18:40:57.454" v="2104" actId="114"/>
          <ac:spMkLst>
            <pc:docMk/>
            <pc:sldMk cId="2493415567" sldId="271"/>
            <ac:spMk id="4" creationId="{C695D526-BFD1-B875-A4F7-C87307C5F976}"/>
          </ac:spMkLst>
        </pc:spChg>
        <pc:spChg chg="add mod">
          <ac:chgData name="Diego Ernesto Herrera Malambo" userId="32bf863c-9846-4abb-a289-8e518c426389" providerId="ADAL" clId="{EEAA1275-4766-4851-B996-894B122D8443}" dt="2025-06-24T18:40:53.790" v="2102" actId="114"/>
          <ac:spMkLst>
            <pc:docMk/>
            <pc:sldMk cId="2493415567" sldId="271"/>
            <ac:spMk id="5" creationId="{E5C5FF28-CB7A-D7DC-2715-0189E3D803C4}"/>
          </ac:spMkLst>
        </pc:spChg>
        <pc:spChg chg="add del mod">
          <ac:chgData name="Diego Ernesto Herrera Malambo" userId="32bf863c-9846-4abb-a289-8e518c426389" providerId="ADAL" clId="{EEAA1275-4766-4851-B996-894B122D8443}" dt="2025-06-26T05:46:40.626" v="15295"/>
          <ac:spMkLst>
            <pc:docMk/>
            <pc:sldMk cId="2493415567" sldId="271"/>
            <ac:spMk id="8" creationId="{E896BEE9-82DD-F620-175C-8B4A317D9D47}"/>
          </ac:spMkLst>
        </pc:spChg>
        <pc:spChg chg="add mod">
          <ac:chgData name="Diego Ernesto Herrera Malambo" userId="32bf863c-9846-4abb-a289-8e518c426389" providerId="ADAL" clId="{EEAA1275-4766-4851-B996-894B122D8443}" dt="2025-06-26T05:47:03.071" v="15320" actId="14100"/>
          <ac:spMkLst>
            <pc:docMk/>
            <pc:sldMk cId="2493415567" sldId="271"/>
            <ac:spMk id="10" creationId="{F6573820-3CBA-EC81-B125-CC686AAB60AF}"/>
          </ac:spMkLst>
        </pc:spChg>
        <pc:spChg chg="add mod">
          <ac:chgData name="Diego Ernesto Herrera Malambo" userId="32bf863c-9846-4abb-a289-8e518c426389" providerId="ADAL" clId="{EEAA1275-4766-4851-B996-894B122D8443}" dt="2025-06-24T20:05:03.231" v="2866" actId="20577"/>
          <ac:spMkLst>
            <pc:docMk/>
            <pc:sldMk cId="2493415567" sldId="271"/>
            <ac:spMk id="12" creationId="{82BD6EC4-FFAF-4CD3-24A8-926D1CDACAAA}"/>
          </ac:spMkLst>
        </pc:spChg>
        <pc:spChg chg="add mod">
          <ac:chgData name="Diego Ernesto Herrera Malambo" userId="32bf863c-9846-4abb-a289-8e518c426389" providerId="ADAL" clId="{EEAA1275-4766-4851-B996-894B122D8443}" dt="2025-06-24T20:05:09.870" v="2873" actId="20577"/>
          <ac:spMkLst>
            <pc:docMk/>
            <pc:sldMk cId="2493415567" sldId="271"/>
            <ac:spMk id="13" creationId="{EA653CFA-3641-5253-31F7-7FE2BC24E961}"/>
          </ac:spMkLst>
        </pc:spChg>
        <pc:spChg chg="add mod">
          <ac:chgData name="Diego Ernesto Herrera Malambo" userId="32bf863c-9846-4abb-a289-8e518c426389" providerId="ADAL" clId="{EEAA1275-4766-4851-B996-894B122D8443}" dt="2025-06-24T20:05:16.728" v="2882" actId="20577"/>
          <ac:spMkLst>
            <pc:docMk/>
            <pc:sldMk cId="2493415567" sldId="271"/>
            <ac:spMk id="14" creationId="{3AEEF1E0-B6C7-7381-4794-F5A39344B7F7}"/>
          </ac:spMkLst>
        </pc:spChg>
        <pc:picChg chg="add mod ord">
          <ac:chgData name="Diego Ernesto Herrera Malambo" userId="32bf863c-9846-4abb-a289-8e518c426389" providerId="ADAL" clId="{EEAA1275-4766-4851-B996-894B122D8443}" dt="2025-06-24T16:43:27.160" v="244" actId="1035"/>
          <ac:picMkLst>
            <pc:docMk/>
            <pc:sldMk cId="2493415567" sldId="271"/>
            <ac:picMk id="7" creationId="{29CC319F-922A-2231-5736-FE15B6EA9EDC}"/>
          </ac:picMkLst>
        </pc:picChg>
        <pc:picChg chg="add mod ord">
          <ac:chgData name="Diego Ernesto Herrera Malambo" userId="32bf863c-9846-4abb-a289-8e518c426389" providerId="ADAL" clId="{EEAA1275-4766-4851-B996-894B122D8443}" dt="2025-06-26T05:29:33.867" v="14976"/>
          <ac:picMkLst>
            <pc:docMk/>
            <pc:sldMk cId="2493415567" sldId="271"/>
            <ac:picMk id="9" creationId="{47D76FC0-5D74-2861-5A64-C038FD8492BC}"/>
          </ac:picMkLst>
        </pc:picChg>
        <pc:picChg chg="add mod modCrop">
          <ac:chgData name="Diego Ernesto Herrera Malambo" userId="32bf863c-9846-4abb-a289-8e518c426389" providerId="ADAL" clId="{EEAA1275-4766-4851-B996-894B122D8443}" dt="2025-06-24T16:43:27.160" v="244" actId="1035"/>
          <ac:picMkLst>
            <pc:docMk/>
            <pc:sldMk cId="2493415567" sldId="271"/>
            <ac:picMk id="11" creationId="{38FDC3AF-023D-CD0B-EA48-023BB5BB94B2}"/>
          </ac:picMkLst>
        </pc:picChg>
      </pc:sldChg>
      <pc:sldChg chg="modSp del mod">
        <pc:chgData name="Diego Ernesto Herrera Malambo" userId="32bf863c-9846-4abb-a289-8e518c426389" providerId="ADAL" clId="{EEAA1275-4766-4851-B996-894B122D8443}" dt="2025-06-26T02:32:23.600" v="10230" actId="47"/>
        <pc:sldMkLst>
          <pc:docMk/>
          <pc:sldMk cId="2815537578" sldId="272"/>
        </pc:sldMkLst>
      </pc:sldChg>
      <pc:sldChg chg="addSp delSp modSp mod modAnim">
        <pc:chgData name="Diego Ernesto Herrera Malambo" userId="32bf863c-9846-4abb-a289-8e518c426389" providerId="ADAL" clId="{EEAA1275-4766-4851-B996-894B122D8443}" dt="2025-06-26T06:47:08.646" v="17119" actId="167"/>
        <pc:sldMkLst>
          <pc:docMk/>
          <pc:sldMk cId="4276963261" sldId="273"/>
        </pc:sldMkLst>
        <pc:spChg chg="add mod">
          <ac:chgData name="Diego Ernesto Herrera Malambo" userId="32bf863c-9846-4abb-a289-8e518c426389" providerId="ADAL" clId="{EEAA1275-4766-4851-B996-894B122D8443}" dt="2025-06-24T18:48:58.141" v="2128" actId="20577"/>
          <ac:spMkLst>
            <pc:docMk/>
            <pc:sldMk cId="4276963261" sldId="273"/>
            <ac:spMk id="6" creationId="{4E4D6D01-BD40-40E5-ADE5-712A89C11200}"/>
          </ac:spMkLst>
        </pc:spChg>
        <pc:picChg chg="add mod ord">
          <ac:chgData name="Diego Ernesto Herrera Malambo" userId="32bf863c-9846-4abb-a289-8e518c426389" providerId="ADAL" clId="{EEAA1275-4766-4851-B996-894B122D8443}" dt="2025-06-24T18:53:33.035" v="2219" actId="1076"/>
          <ac:picMkLst>
            <pc:docMk/>
            <pc:sldMk cId="4276963261" sldId="273"/>
            <ac:picMk id="5" creationId="{DA5E95AD-3687-4D2B-194B-B9B5351306BF}"/>
          </ac:picMkLst>
        </pc:picChg>
        <pc:picChg chg="add mod modCrop">
          <ac:chgData name="Diego Ernesto Herrera Malambo" userId="32bf863c-9846-4abb-a289-8e518c426389" providerId="ADAL" clId="{EEAA1275-4766-4851-B996-894B122D8443}" dt="2025-06-24T18:53:48.787" v="2236" actId="1037"/>
          <ac:picMkLst>
            <pc:docMk/>
            <pc:sldMk cId="4276963261" sldId="273"/>
            <ac:picMk id="8" creationId="{2DB49863-4F91-7839-D39E-4D719DCB5C70}"/>
          </ac:picMkLst>
        </pc:picChg>
        <pc:picChg chg="add ord">
          <ac:chgData name="Diego Ernesto Herrera Malambo" userId="32bf863c-9846-4abb-a289-8e518c426389" providerId="ADAL" clId="{EEAA1275-4766-4851-B996-894B122D8443}" dt="2025-06-26T06:47:08.646" v="17119" actId="167"/>
          <ac:picMkLst>
            <pc:docMk/>
            <pc:sldMk cId="4276963261" sldId="273"/>
            <ac:picMk id="12" creationId="{3EF6D477-6C89-201B-5861-A3D4DEF22C52}"/>
          </ac:picMkLst>
        </pc:picChg>
      </pc:sldChg>
      <pc:sldChg chg="del">
        <pc:chgData name="Diego Ernesto Herrera Malambo" userId="32bf863c-9846-4abb-a289-8e518c426389" providerId="ADAL" clId="{EEAA1275-4766-4851-B996-894B122D8443}" dt="2025-06-26T03:21:56.472" v="10465" actId="47"/>
        <pc:sldMkLst>
          <pc:docMk/>
          <pc:sldMk cId="3041441237" sldId="274"/>
        </pc:sldMkLst>
      </pc:sldChg>
      <pc:sldChg chg="del">
        <pc:chgData name="Diego Ernesto Herrera Malambo" userId="32bf863c-9846-4abb-a289-8e518c426389" providerId="ADAL" clId="{EEAA1275-4766-4851-B996-894B122D8443}" dt="2025-06-24T23:40:35.386" v="4993" actId="47"/>
        <pc:sldMkLst>
          <pc:docMk/>
          <pc:sldMk cId="453606050" sldId="275"/>
        </pc:sldMkLst>
      </pc:sldChg>
      <pc:sldChg chg="modSp add del mod">
        <pc:chgData name="Diego Ernesto Herrera Malambo" userId="32bf863c-9846-4abb-a289-8e518c426389" providerId="ADAL" clId="{EEAA1275-4766-4851-B996-894B122D8443}" dt="2025-06-25T14:54:35.105" v="6529" actId="47"/>
        <pc:sldMkLst>
          <pc:docMk/>
          <pc:sldMk cId="1111762290" sldId="276"/>
        </pc:sldMkLst>
      </pc:sldChg>
      <pc:sldChg chg="add del">
        <pc:chgData name="Diego Ernesto Herrera Malambo" userId="32bf863c-9846-4abb-a289-8e518c426389" providerId="ADAL" clId="{EEAA1275-4766-4851-B996-894B122D8443}" dt="2025-06-24T19:31:23.143" v="2476" actId="47"/>
        <pc:sldMkLst>
          <pc:docMk/>
          <pc:sldMk cId="1078307921" sldId="277"/>
        </pc:sldMkLst>
      </pc:sldChg>
      <pc:sldChg chg="del">
        <pc:chgData name="Diego Ernesto Herrera Malambo" userId="32bf863c-9846-4abb-a289-8e518c426389" providerId="ADAL" clId="{EEAA1275-4766-4851-B996-894B122D8443}" dt="2025-06-24T17:08:34.992" v="473" actId="47"/>
        <pc:sldMkLst>
          <pc:docMk/>
          <pc:sldMk cId="1554910873" sldId="278"/>
        </pc:sldMkLst>
      </pc:sldChg>
      <pc:sldChg chg="addSp delSp modSp new mod ord modAnim">
        <pc:chgData name="Diego Ernesto Herrera Malambo" userId="32bf863c-9846-4abb-a289-8e518c426389" providerId="ADAL" clId="{EEAA1275-4766-4851-B996-894B122D8443}" dt="2025-06-26T06:03:37.948" v="15653"/>
        <pc:sldMkLst>
          <pc:docMk/>
          <pc:sldMk cId="4290345376" sldId="279"/>
        </pc:sldMkLst>
        <pc:spChg chg="del mod">
          <ac:chgData name="Diego Ernesto Herrera Malambo" userId="32bf863c-9846-4abb-a289-8e518c426389" providerId="ADAL" clId="{EEAA1275-4766-4851-B996-894B122D8443}" dt="2025-06-26T05:39:25.664" v="15120" actId="478"/>
          <ac:spMkLst>
            <pc:docMk/>
            <pc:sldMk cId="4290345376" sldId="279"/>
            <ac:spMk id="2" creationId="{F56AB8C9-67C6-E074-04C0-2F728D02194A}"/>
          </ac:spMkLst>
        </pc:spChg>
        <pc:spChg chg="add del mod">
          <ac:chgData name="Diego Ernesto Herrera Malambo" userId="32bf863c-9846-4abb-a289-8e518c426389" providerId="ADAL" clId="{EEAA1275-4766-4851-B996-894B122D8443}" dt="2025-06-26T05:39:27.200" v="15121"/>
          <ac:spMkLst>
            <pc:docMk/>
            <pc:sldMk cId="4290345376" sldId="279"/>
            <ac:spMk id="4" creationId="{828562E6-C46E-BB61-6179-B91DE2BA03BA}"/>
          </ac:spMkLst>
        </pc:spChg>
        <pc:spChg chg="add mod">
          <ac:chgData name="Diego Ernesto Herrera Malambo" userId="32bf863c-9846-4abb-a289-8e518c426389" providerId="ADAL" clId="{EEAA1275-4766-4851-B996-894B122D8443}" dt="2025-06-26T05:39:52.954" v="15143" actId="20577"/>
          <ac:spMkLst>
            <pc:docMk/>
            <pc:sldMk cId="4290345376" sldId="279"/>
            <ac:spMk id="6" creationId="{2EE1218C-6C87-17EC-0DC3-D0EF0B160961}"/>
          </ac:spMkLst>
        </pc:spChg>
        <pc:spChg chg="add mod">
          <ac:chgData name="Diego Ernesto Herrera Malambo" userId="32bf863c-9846-4abb-a289-8e518c426389" providerId="ADAL" clId="{EEAA1275-4766-4851-B996-894B122D8443}" dt="2025-06-26T05:40:16.699" v="15147" actId="207"/>
          <ac:spMkLst>
            <pc:docMk/>
            <pc:sldMk cId="4290345376" sldId="279"/>
            <ac:spMk id="7" creationId="{32D6CDE8-1248-9976-1F10-B075D512F002}"/>
          </ac:spMkLst>
        </pc:spChg>
        <pc:spChg chg="add mod">
          <ac:chgData name="Diego Ernesto Herrera Malambo" userId="32bf863c-9846-4abb-a289-8e518c426389" providerId="ADAL" clId="{EEAA1275-4766-4851-B996-894B122D8443}" dt="2025-06-26T05:40:26.366" v="15150" actId="14100"/>
          <ac:spMkLst>
            <pc:docMk/>
            <pc:sldMk cId="4290345376" sldId="279"/>
            <ac:spMk id="8" creationId="{CE5E3906-643D-564C-48EA-8D6ACB552266}"/>
          </ac:spMkLst>
        </pc:spChg>
        <pc:spChg chg="add mod">
          <ac:chgData name="Diego Ernesto Herrera Malambo" userId="32bf863c-9846-4abb-a289-8e518c426389" providerId="ADAL" clId="{EEAA1275-4766-4851-B996-894B122D8443}" dt="2025-06-26T05:40:33.054" v="15152" actId="1076"/>
          <ac:spMkLst>
            <pc:docMk/>
            <pc:sldMk cId="4290345376" sldId="279"/>
            <ac:spMk id="9" creationId="{2102E35D-DCF5-1A9C-E081-82DB8E1ABA1D}"/>
          </ac:spMkLst>
        </pc:spChg>
        <pc:spChg chg="add mod">
          <ac:chgData name="Diego Ernesto Herrera Malambo" userId="32bf863c-9846-4abb-a289-8e518c426389" providerId="ADAL" clId="{EEAA1275-4766-4851-B996-894B122D8443}" dt="2025-06-26T05:40:55.023" v="15157" actId="14100"/>
          <ac:spMkLst>
            <pc:docMk/>
            <pc:sldMk cId="4290345376" sldId="279"/>
            <ac:spMk id="10" creationId="{4778DC52-926A-6408-1F3F-DA5A90023C95}"/>
          </ac:spMkLst>
        </pc:spChg>
        <pc:spChg chg="add mod">
          <ac:chgData name="Diego Ernesto Herrera Malambo" userId="32bf863c-9846-4abb-a289-8e518c426389" providerId="ADAL" clId="{EEAA1275-4766-4851-B996-894B122D8443}" dt="2025-06-26T05:41:12.565" v="15163" actId="1076"/>
          <ac:spMkLst>
            <pc:docMk/>
            <pc:sldMk cId="4290345376" sldId="279"/>
            <ac:spMk id="11" creationId="{778C9A3A-8D52-ECA5-6539-68AE87ED956A}"/>
          </ac:spMkLst>
        </pc:spChg>
        <pc:spChg chg="add mod">
          <ac:chgData name="Diego Ernesto Herrera Malambo" userId="32bf863c-9846-4abb-a289-8e518c426389" providerId="ADAL" clId="{EEAA1275-4766-4851-B996-894B122D8443}" dt="2025-06-24T17:07:14.700" v="437" actId="20577"/>
          <ac:spMkLst>
            <pc:docMk/>
            <pc:sldMk cId="4290345376" sldId="279"/>
            <ac:spMk id="14" creationId="{62C21DEC-C8ED-A182-81EC-E77830381D3F}"/>
          </ac:spMkLst>
        </pc:spChg>
        <pc:picChg chg="add mod modCrop">
          <ac:chgData name="Diego Ernesto Herrera Malambo" userId="32bf863c-9846-4abb-a289-8e518c426389" providerId="ADAL" clId="{EEAA1275-4766-4851-B996-894B122D8443}" dt="2025-06-24T17:05:37.714" v="393" actId="554"/>
          <ac:picMkLst>
            <pc:docMk/>
            <pc:sldMk cId="4290345376" sldId="279"/>
            <ac:picMk id="5" creationId="{4AD1101D-8E97-7E09-CDB8-A71E764FBBBD}"/>
          </ac:picMkLst>
        </pc:picChg>
        <pc:picChg chg="add mod">
          <ac:chgData name="Diego Ernesto Herrera Malambo" userId="32bf863c-9846-4abb-a289-8e518c426389" providerId="ADAL" clId="{EEAA1275-4766-4851-B996-894B122D8443}" dt="2025-06-26T05:41:08.061" v="15162" actId="1076"/>
          <ac:picMkLst>
            <pc:docMk/>
            <pc:sldMk cId="4290345376" sldId="279"/>
            <ac:picMk id="12" creationId="{EB3C26D5-4655-85C3-6DFE-C2091BEB6923}"/>
          </ac:picMkLst>
        </pc:picChg>
        <pc:picChg chg="add mod">
          <ac:chgData name="Diego Ernesto Herrera Malambo" userId="32bf863c-9846-4abb-a289-8e518c426389" providerId="ADAL" clId="{EEAA1275-4766-4851-B996-894B122D8443}" dt="2025-06-24T17:04:37.871" v="346" actId="1076"/>
          <ac:picMkLst>
            <pc:docMk/>
            <pc:sldMk cId="4290345376" sldId="279"/>
            <ac:picMk id="13" creationId="{B45C3DCE-9CB5-9C34-B931-9E7F987E814B}"/>
          </ac:picMkLst>
        </pc:picChg>
      </pc:sldChg>
      <pc:sldChg chg="addSp delSp modSp add del mod">
        <pc:chgData name="Diego Ernesto Herrera Malambo" userId="32bf863c-9846-4abb-a289-8e518c426389" providerId="ADAL" clId="{EEAA1275-4766-4851-B996-894B122D8443}" dt="2025-06-24T17:05:09.759" v="380" actId="47"/>
        <pc:sldMkLst>
          <pc:docMk/>
          <pc:sldMk cId="1199744985" sldId="280"/>
        </pc:sldMkLst>
      </pc:sldChg>
      <pc:sldChg chg="modSp new del mod modShow">
        <pc:chgData name="Diego Ernesto Herrera Malambo" userId="32bf863c-9846-4abb-a289-8e518c426389" providerId="ADAL" clId="{EEAA1275-4766-4851-B996-894B122D8443}" dt="2025-06-26T06:32:50.371" v="16455" actId="47"/>
        <pc:sldMkLst>
          <pc:docMk/>
          <pc:sldMk cId="4181185807" sldId="280"/>
        </pc:sldMkLst>
        <pc:spChg chg="mod">
          <ac:chgData name="Diego Ernesto Herrera Malambo" userId="32bf863c-9846-4abb-a289-8e518c426389" providerId="ADAL" clId="{EEAA1275-4766-4851-B996-894B122D8443}" dt="2025-06-26T05:29:33.867" v="14976"/>
          <ac:spMkLst>
            <pc:docMk/>
            <pc:sldMk cId="4181185807" sldId="280"/>
            <ac:spMk id="2" creationId="{65842115-08ED-7DE8-6A27-B422465A6D06}"/>
          </ac:spMkLst>
        </pc:spChg>
        <pc:spChg chg="mod">
          <ac:chgData name="Diego Ernesto Herrera Malambo" userId="32bf863c-9846-4abb-a289-8e518c426389" providerId="ADAL" clId="{EEAA1275-4766-4851-B996-894B122D8443}" dt="2025-06-26T05:29:33.867" v="14976"/>
          <ac:spMkLst>
            <pc:docMk/>
            <pc:sldMk cId="4181185807" sldId="280"/>
            <ac:spMk id="3" creationId="{56D71157-64BB-D8E7-1431-99748DC55770}"/>
          </ac:spMkLst>
        </pc:spChg>
      </pc:sldChg>
      <pc:sldChg chg="modSp new del mod ord modShow">
        <pc:chgData name="Diego Ernesto Herrera Malambo" userId="32bf863c-9846-4abb-a289-8e518c426389" providerId="ADAL" clId="{EEAA1275-4766-4851-B996-894B122D8443}" dt="2025-06-26T06:32:54.424" v="16456" actId="47"/>
        <pc:sldMkLst>
          <pc:docMk/>
          <pc:sldMk cId="937749358" sldId="281"/>
        </pc:sldMkLst>
        <pc:spChg chg="mod">
          <ac:chgData name="Diego Ernesto Herrera Malambo" userId="32bf863c-9846-4abb-a289-8e518c426389" providerId="ADAL" clId="{EEAA1275-4766-4851-B996-894B122D8443}" dt="2025-06-26T05:29:33.867" v="14976"/>
          <ac:spMkLst>
            <pc:docMk/>
            <pc:sldMk cId="937749358" sldId="281"/>
            <ac:spMk id="2" creationId="{2E99875F-ACD7-8DD6-7BD0-523C78A4D29C}"/>
          </ac:spMkLst>
        </pc:spChg>
        <pc:spChg chg="mod">
          <ac:chgData name="Diego Ernesto Herrera Malambo" userId="32bf863c-9846-4abb-a289-8e518c426389" providerId="ADAL" clId="{EEAA1275-4766-4851-B996-894B122D8443}" dt="2025-06-26T05:29:33.867" v="14976"/>
          <ac:spMkLst>
            <pc:docMk/>
            <pc:sldMk cId="937749358" sldId="281"/>
            <ac:spMk id="3" creationId="{501BAE8E-7345-C655-C12F-ED3B48EF726A}"/>
          </ac:spMkLst>
        </pc:spChg>
      </pc:sldChg>
      <pc:sldChg chg="addSp delSp modSp add del mod">
        <pc:chgData name="Diego Ernesto Herrera Malambo" userId="32bf863c-9846-4abb-a289-8e518c426389" providerId="ADAL" clId="{EEAA1275-4766-4851-B996-894B122D8443}" dt="2025-06-24T17:05:11.072" v="382" actId="47"/>
        <pc:sldMkLst>
          <pc:docMk/>
          <pc:sldMk cId="1712436903" sldId="281"/>
        </pc:sldMkLst>
      </pc:sldChg>
      <pc:sldChg chg="addSp delSp modSp add del mod">
        <pc:chgData name="Diego Ernesto Herrera Malambo" userId="32bf863c-9846-4abb-a289-8e518c426389" providerId="ADAL" clId="{EEAA1275-4766-4851-B996-894B122D8443}" dt="2025-06-24T17:05:10.133" v="381" actId="47"/>
        <pc:sldMkLst>
          <pc:docMk/>
          <pc:sldMk cId="2717883717" sldId="282"/>
        </pc:sldMkLst>
      </pc:sldChg>
      <pc:sldChg chg="addSp delSp modSp add mod ord modClrScheme chgLayout">
        <pc:chgData name="Diego Ernesto Herrera Malambo" userId="32bf863c-9846-4abb-a289-8e518c426389" providerId="ADAL" clId="{EEAA1275-4766-4851-B996-894B122D8443}" dt="2025-06-26T20:52:31.636" v="18279" actId="20577"/>
        <pc:sldMkLst>
          <pc:docMk/>
          <pc:sldMk cId="3279673085" sldId="282"/>
        </pc:sldMkLst>
        <pc:spChg chg="del mod ord">
          <ac:chgData name="Diego Ernesto Herrera Malambo" userId="32bf863c-9846-4abb-a289-8e518c426389" providerId="ADAL" clId="{EEAA1275-4766-4851-B996-894B122D8443}" dt="2025-06-26T06:42:06.017" v="16544" actId="478"/>
          <ac:spMkLst>
            <pc:docMk/>
            <pc:sldMk cId="3279673085" sldId="282"/>
            <ac:spMk id="2" creationId="{E187460E-5BE9-CA59-A644-8994922B7D30}"/>
          </ac:spMkLst>
        </pc:spChg>
        <pc:spChg chg="add del mod ord">
          <ac:chgData name="Diego Ernesto Herrera Malambo" userId="32bf863c-9846-4abb-a289-8e518c426389" providerId="ADAL" clId="{EEAA1275-4766-4851-B996-894B122D8443}" dt="2025-06-26T06:41:57.148" v="16542" actId="700"/>
          <ac:spMkLst>
            <pc:docMk/>
            <pc:sldMk cId="3279673085" sldId="282"/>
            <ac:spMk id="7" creationId="{75601CCD-92C4-E29E-CE08-CC159B67B624}"/>
          </ac:spMkLst>
        </pc:spChg>
        <pc:spChg chg="add del mod">
          <ac:chgData name="Diego Ernesto Herrera Malambo" userId="32bf863c-9846-4abb-a289-8e518c426389" providerId="ADAL" clId="{EEAA1275-4766-4851-B996-894B122D8443}" dt="2025-06-26T06:42:02.234" v="16543" actId="21"/>
          <ac:spMkLst>
            <pc:docMk/>
            <pc:sldMk cId="3279673085" sldId="282"/>
            <ac:spMk id="9" creationId="{63879B50-883B-AC79-7037-CDA21059E87B}"/>
          </ac:spMkLst>
        </pc:spChg>
        <pc:spChg chg="add mod ord">
          <ac:chgData name="Diego Ernesto Herrera Malambo" userId="32bf863c-9846-4abb-a289-8e518c426389" providerId="ADAL" clId="{EEAA1275-4766-4851-B996-894B122D8443}" dt="2025-06-26T20:52:31.636" v="18279" actId="20577"/>
          <ac:spMkLst>
            <pc:docMk/>
            <pc:sldMk cId="3279673085" sldId="282"/>
            <ac:spMk id="10" creationId="{53F5B123-AC61-B634-9076-026419B18B4D}"/>
          </ac:spMkLst>
        </pc:spChg>
        <pc:spChg chg="add del mod">
          <ac:chgData name="Diego Ernesto Herrera Malambo" userId="32bf863c-9846-4abb-a289-8e518c426389" providerId="ADAL" clId="{EEAA1275-4766-4851-B996-894B122D8443}" dt="2025-06-26T06:42:08.259" v="16545"/>
          <ac:spMkLst>
            <pc:docMk/>
            <pc:sldMk cId="3279673085" sldId="282"/>
            <ac:spMk id="12" creationId="{5D767A2A-AA63-19B3-9A1D-CDD03B273DEA}"/>
          </ac:spMkLst>
        </pc:spChg>
        <pc:spChg chg="add mod">
          <ac:chgData name="Diego Ernesto Herrera Malambo" userId="32bf863c-9846-4abb-a289-8e518c426389" providerId="ADAL" clId="{EEAA1275-4766-4851-B996-894B122D8443}" dt="2025-06-26T07:09:09.877" v="17389" actId="20577"/>
          <ac:spMkLst>
            <pc:docMk/>
            <pc:sldMk cId="3279673085" sldId="282"/>
            <ac:spMk id="13" creationId="{63879B50-883B-AC79-7037-CDA21059E87B}"/>
          </ac:spMkLst>
        </pc:spChg>
      </pc:sldChg>
      <pc:sldChg chg="addSp modSp new del mod">
        <pc:chgData name="Diego Ernesto Herrera Malambo" userId="32bf863c-9846-4abb-a289-8e518c426389" providerId="ADAL" clId="{EEAA1275-4766-4851-B996-894B122D8443}" dt="2025-06-26T05:38:50.613" v="15092" actId="47"/>
        <pc:sldMkLst>
          <pc:docMk/>
          <pc:sldMk cId="104854713" sldId="283"/>
        </pc:sldMkLst>
        <pc:spChg chg="mod">
          <ac:chgData name="Diego Ernesto Herrera Malambo" userId="32bf863c-9846-4abb-a289-8e518c426389" providerId="ADAL" clId="{EEAA1275-4766-4851-B996-894B122D8443}" dt="2025-06-26T05:29:33.867" v="14976"/>
          <ac:spMkLst>
            <pc:docMk/>
            <pc:sldMk cId="104854713" sldId="283"/>
            <ac:spMk id="2" creationId="{359C2CE6-C126-6314-6CA8-6BD9025FA371}"/>
          </ac:spMkLst>
        </pc:spChg>
      </pc:sldChg>
      <pc:sldChg chg="addSp delSp modSp new del mod modClrScheme chgLayout">
        <pc:chgData name="Diego Ernesto Herrera Malambo" userId="32bf863c-9846-4abb-a289-8e518c426389" providerId="ADAL" clId="{EEAA1275-4766-4851-B996-894B122D8443}" dt="2025-06-24T19:30:15.873" v="2445" actId="2696"/>
        <pc:sldMkLst>
          <pc:docMk/>
          <pc:sldMk cId="749254743" sldId="284"/>
        </pc:sldMkLst>
      </pc:sldChg>
      <pc:sldChg chg="modSp add del ord">
        <pc:chgData name="Diego Ernesto Herrera Malambo" userId="32bf863c-9846-4abb-a289-8e518c426389" providerId="ADAL" clId="{EEAA1275-4766-4851-B996-894B122D8443}" dt="2025-06-26T05:30:53.516" v="14988" actId="47"/>
        <pc:sldMkLst>
          <pc:docMk/>
          <pc:sldMk cId="2332967245" sldId="284"/>
        </pc:sldMkLst>
        <pc:spChg chg="mod">
          <ac:chgData name="Diego Ernesto Herrera Malambo" userId="32bf863c-9846-4abb-a289-8e518c426389" providerId="ADAL" clId="{EEAA1275-4766-4851-B996-894B122D8443}" dt="2025-06-26T05:29:33.867" v="14976"/>
          <ac:spMkLst>
            <pc:docMk/>
            <pc:sldMk cId="2332967245" sldId="284"/>
            <ac:spMk id="5" creationId="{64CEE9D3-E0C6-1A43-A566-C7CAB06A3985}"/>
          </ac:spMkLst>
        </pc:spChg>
        <pc:spChg chg="mod">
          <ac:chgData name="Diego Ernesto Herrera Malambo" userId="32bf863c-9846-4abb-a289-8e518c426389" providerId="ADAL" clId="{EEAA1275-4766-4851-B996-894B122D8443}" dt="2025-06-26T05:29:33.867" v="14976"/>
          <ac:spMkLst>
            <pc:docMk/>
            <pc:sldMk cId="2332967245" sldId="284"/>
            <ac:spMk id="6" creationId="{346EFB4E-2771-6EA9-A72A-2D9F905CC44C}"/>
          </ac:spMkLst>
        </pc:spChg>
      </pc:sldChg>
      <pc:sldChg chg="addSp delSp modSp new mod modClrScheme chgLayout">
        <pc:chgData name="Diego Ernesto Herrera Malambo" userId="32bf863c-9846-4abb-a289-8e518c426389" providerId="ADAL" clId="{EEAA1275-4766-4851-B996-894B122D8443}" dt="2025-06-26T05:48:25.339" v="15404" actId="122"/>
        <pc:sldMkLst>
          <pc:docMk/>
          <pc:sldMk cId="430359989" sldId="285"/>
        </pc:sldMkLst>
        <pc:spChg chg="add del mod ord">
          <ac:chgData name="Diego Ernesto Herrera Malambo" userId="32bf863c-9846-4abb-a289-8e518c426389" providerId="ADAL" clId="{EEAA1275-4766-4851-B996-894B122D8443}" dt="2025-06-26T05:47:22.620" v="15322" actId="478"/>
          <ac:spMkLst>
            <pc:docMk/>
            <pc:sldMk cId="430359989" sldId="285"/>
            <ac:spMk id="4" creationId="{632FA168-DFB0-DB83-0CF8-11794D88F56F}"/>
          </ac:spMkLst>
        </pc:spChg>
        <pc:spChg chg="add del mod">
          <ac:chgData name="Diego Ernesto Herrera Malambo" userId="32bf863c-9846-4abb-a289-8e518c426389" providerId="ADAL" clId="{EEAA1275-4766-4851-B996-894B122D8443}" dt="2025-06-26T05:47:25.291" v="15323"/>
          <ac:spMkLst>
            <pc:docMk/>
            <pc:sldMk cId="430359989" sldId="285"/>
            <ac:spMk id="13" creationId="{DD6A60D8-7478-9A05-1CB1-CD26AF3D94DB}"/>
          </ac:spMkLst>
        </pc:spChg>
        <pc:spChg chg="add mod">
          <ac:chgData name="Diego Ernesto Herrera Malambo" userId="32bf863c-9846-4abb-a289-8e518c426389" providerId="ADAL" clId="{EEAA1275-4766-4851-B996-894B122D8443}" dt="2025-06-26T05:47:49.983" v="15353" actId="20577"/>
          <ac:spMkLst>
            <pc:docMk/>
            <pc:sldMk cId="430359989" sldId="285"/>
            <ac:spMk id="14" creationId="{5685D0AA-CF35-3AE7-D384-EA394D84EF53}"/>
          </ac:spMkLst>
        </pc:spChg>
        <pc:graphicFrameChg chg="add mod ord modGraphic">
          <ac:chgData name="Diego Ernesto Herrera Malambo" userId="32bf863c-9846-4abb-a289-8e518c426389" providerId="ADAL" clId="{EEAA1275-4766-4851-B996-894B122D8443}" dt="2025-06-26T05:48:25.339" v="15404" actId="122"/>
          <ac:graphicFrameMkLst>
            <pc:docMk/>
            <pc:sldMk cId="430359989" sldId="285"/>
            <ac:graphicFrameMk id="11" creationId="{702FDC2C-A65E-E034-3E55-FC99A0AF186A}"/>
          </ac:graphicFrameMkLst>
        </pc:graphicFrameChg>
      </pc:sldChg>
      <pc:sldChg chg="modSp add del mod ord">
        <pc:chgData name="Diego Ernesto Herrera Malambo" userId="32bf863c-9846-4abb-a289-8e518c426389" providerId="ADAL" clId="{EEAA1275-4766-4851-B996-894B122D8443}" dt="2025-06-26T05:42:47.312" v="15212" actId="47"/>
        <pc:sldMkLst>
          <pc:docMk/>
          <pc:sldMk cId="2223626052" sldId="286"/>
        </pc:sldMkLst>
        <pc:spChg chg="mod">
          <ac:chgData name="Diego Ernesto Herrera Malambo" userId="32bf863c-9846-4abb-a289-8e518c426389" providerId="ADAL" clId="{EEAA1275-4766-4851-B996-894B122D8443}" dt="2025-06-26T05:29:33.867" v="14976"/>
          <ac:spMkLst>
            <pc:docMk/>
            <pc:sldMk cId="2223626052" sldId="286"/>
            <ac:spMk id="2" creationId="{D060C285-10DD-92BA-3AD1-87DF8AB882A7}"/>
          </ac:spMkLst>
        </pc:spChg>
        <pc:spChg chg="mod">
          <ac:chgData name="Diego Ernesto Herrera Malambo" userId="32bf863c-9846-4abb-a289-8e518c426389" providerId="ADAL" clId="{EEAA1275-4766-4851-B996-894B122D8443}" dt="2025-06-26T05:29:33.867" v="14976"/>
          <ac:spMkLst>
            <pc:docMk/>
            <pc:sldMk cId="2223626052" sldId="286"/>
            <ac:spMk id="6" creationId="{D1F32B97-66AA-EC8C-55EB-72E3789E6BA3}"/>
          </ac:spMkLst>
        </pc:spChg>
      </pc:sldChg>
      <pc:sldChg chg="modSp add del mod">
        <pc:chgData name="Diego Ernesto Herrera Malambo" userId="32bf863c-9846-4abb-a289-8e518c426389" providerId="ADAL" clId="{EEAA1275-4766-4851-B996-894B122D8443}" dt="2025-06-26T05:41:54.259" v="15190" actId="47"/>
        <pc:sldMkLst>
          <pc:docMk/>
          <pc:sldMk cId="2441442850" sldId="287"/>
        </pc:sldMkLst>
        <pc:spChg chg="mod">
          <ac:chgData name="Diego Ernesto Herrera Malambo" userId="32bf863c-9846-4abb-a289-8e518c426389" providerId="ADAL" clId="{EEAA1275-4766-4851-B996-894B122D8443}" dt="2025-06-26T05:29:33.867" v="14976"/>
          <ac:spMkLst>
            <pc:docMk/>
            <pc:sldMk cId="2441442850" sldId="287"/>
            <ac:spMk id="2" creationId="{73C7FA9A-547D-F8E1-9DDD-027ED6DBFF2F}"/>
          </ac:spMkLst>
        </pc:spChg>
        <pc:spChg chg="mod">
          <ac:chgData name="Diego Ernesto Herrera Malambo" userId="32bf863c-9846-4abb-a289-8e518c426389" providerId="ADAL" clId="{EEAA1275-4766-4851-B996-894B122D8443}" dt="2025-06-26T05:29:33.867" v="14976"/>
          <ac:spMkLst>
            <pc:docMk/>
            <pc:sldMk cId="2441442850" sldId="287"/>
            <ac:spMk id="6" creationId="{14898F0A-882C-D3A8-BD9B-D4454669EBD0}"/>
          </ac:spMkLst>
        </pc:spChg>
      </pc:sldChg>
      <pc:sldChg chg="modSp add del mod">
        <pc:chgData name="Diego Ernesto Herrera Malambo" userId="32bf863c-9846-4abb-a289-8e518c426389" providerId="ADAL" clId="{EEAA1275-4766-4851-B996-894B122D8443}" dt="2025-06-26T06:09:39.390" v="15672" actId="47"/>
        <pc:sldMkLst>
          <pc:docMk/>
          <pc:sldMk cId="2789983586" sldId="288"/>
        </pc:sldMkLst>
        <pc:spChg chg="mod">
          <ac:chgData name="Diego Ernesto Herrera Malambo" userId="32bf863c-9846-4abb-a289-8e518c426389" providerId="ADAL" clId="{EEAA1275-4766-4851-B996-894B122D8443}" dt="2025-06-26T05:29:33.867" v="14976"/>
          <ac:spMkLst>
            <pc:docMk/>
            <pc:sldMk cId="2789983586" sldId="288"/>
            <ac:spMk id="5" creationId="{E1899349-D576-5BD0-D7D7-7FCF7A1CD096}"/>
          </ac:spMkLst>
        </pc:spChg>
        <pc:spChg chg="mod">
          <ac:chgData name="Diego Ernesto Herrera Malambo" userId="32bf863c-9846-4abb-a289-8e518c426389" providerId="ADAL" clId="{EEAA1275-4766-4851-B996-894B122D8443}" dt="2025-06-26T05:29:33.867" v="14976"/>
          <ac:spMkLst>
            <pc:docMk/>
            <pc:sldMk cId="2789983586" sldId="288"/>
            <ac:spMk id="6" creationId="{215FCE31-7280-65E1-D2AF-9FD77FE7884A}"/>
          </ac:spMkLst>
        </pc:spChg>
      </pc:sldChg>
      <pc:sldChg chg="addSp delSp modSp new mod ord modNotesTx">
        <pc:chgData name="Diego Ernesto Herrera Malambo" userId="32bf863c-9846-4abb-a289-8e518c426389" providerId="ADAL" clId="{EEAA1275-4766-4851-B996-894B122D8443}" dt="2025-06-26T21:01:41.547" v="18556" actId="20577"/>
        <pc:sldMkLst>
          <pc:docMk/>
          <pc:sldMk cId="3159344590" sldId="289"/>
        </pc:sldMkLst>
        <pc:spChg chg="del mod">
          <ac:chgData name="Diego Ernesto Herrera Malambo" userId="32bf863c-9846-4abb-a289-8e518c426389" providerId="ADAL" clId="{EEAA1275-4766-4851-B996-894B122D8443}" dt="2025-06-26T05:43:51.942" v="15216" actId="478"/>
          <ac:spMkLst>
            <pc:docMk/>
            <pc:sldMk cId="3159344590" sldId="289"/>
            <ac:spMk id="2" creationId="{019E5BF4-D408-B176-5E0B-0719A9CB7F11}"/>
          </ac:spMkLst>
        </pc:spChg>
        <pc:spChg chg="mod">
          <ac:chgData name="Diego Ernesto Herrera Malambo" userId="32bf863c-9846-4abb-a289-8e518c426389" providerId="ADAL" clId="{EEAA1275-4766-4851-B996-894B122D8443}" dt="2025-06-26T05:44:19.362" v="15228" actId="255"/>
          <ac:spMkLst>
            <pc:docMk/>
            <pc:sldMk cId="3159344590" sldId="289"/>
            <ac:spMk id="3" creationId="{3BF7F847-4B9D-3CD8-6F19-5C71339B9446}"/>
          </ac:spMkLst>
        </pc:spChg>
        <pc:spChg chg="add mod">
          <ac:chgData name="Diego Ernesto Herrera Malambo" userId="32bf863c-9846-4abb-a289-8e518c426389" providerId="ADAL" clId="{EEAA1275-4766-4851-B996-894B122D8443}" dt="2025-06-26T05:44:36.372" v="15232" actId="1076"/>
          <ac:spMkLst>
            <pc:docMk/>
            <pc:sldMk cId="3159344590" sldId="289"/>
            <ac:spMk id="5" creationId="{9E232DF5-7D96-1ED6-1883-1DF49C4E3E57}"/>
          </ac:spMkLst>
        </pc:spChg>
        <pc:spChg chg="add del mod">
          <ac:chgData name="Diego Ernesto Herrera Malambo" userId="32bf863c-9846-4abb-a289-8e518c426389" providerId="ADAL" clId="{EEAA1275-4766-4851-B996-894B122D8443}" dt="2025-06-26T05:43:55.938" v="15217"/>
          <ac:spMkLst>
            <pc:docMk/>
            <pc:sldMk cId="3159344590" sldId="289"/>
            <ac:spMk id="9" creationId="{A95AF111-D229-3151-A835-B2AFBD64B9EC}"/>
          </ac:spMkLst>
        </pc:spChg>
        <pc:spChg chg="add mod">
          <ac:chgData name="Diego Ernesto Herrera Malambo" userId="32bf863c-9846-4abb-a289-8e518c426389" providerId="ADAL" clId="{EEAA1275-4766-4851-B996-894B122D8443}" dt="2025-06-26T05:44:39.915" v="15233" actId="313"/>
          <ac:spMkLst>
            <pc:docMk/>
            <pc:sldMk cId="3159344590" sldId="289"/>
            <ac:spMk id="10" creationId="{AD02BF8B-2941-712D-7D4B-D8A5A1300684}"/>
          </ac:spMkLst>
        </pc:spChg>
        <pc:picChg chg="add mod">
          <ac:chgData name="Diego Ernesto Herrera Malambo" userId="32bf863c-9846-4abb-a289-8e518c426389" providerId="ADAL" clId="{EEAA1275-4766-4851-B996-894B122D8443}" dt="2025-06-26T05:44:26.187" v="15229" actId="1076"/>
          <ac:picMkLst>
            <pc:docMk/>
            <pc:sldMk cId="3159344590" sldId="289"/>
            <ac:picMk id="7" creationId="{4149AE23-CA1A-7BBB-5B0D-AF8A8BC07663}"/>
          </ac:picMkLst>
        </pc:picChg>
      </pc:sldChg>
      <pc:sldChg chg="addSp delSp modSp new mod">
        <pc:chgData name="Diego Ernesto Herrera Malambo" userId="32bf863c-9846-4abb-a289-8e518c426389" providerId="ADAL" clId="{EEAA1275-4766-4851-B996-894B122D8443}" dt="2025-06-26T06:58:37.053" v="17224" actId="20577"/>
        <pc:sldMkLst>
          <pc:docMk/>
          <pc:sldMk cId="1477905466" sldId="290"/>
        </pc:sldMkLst>
        <pc:spChg chg="del mod">
          <ac:chgData name="Diego Ernesto Herrera Malambo" userId="32bf863c-9846-4abb-a289-8e518c426389" providerId="ADAL" clId="{EEAA1275-4766-4851-B996-894B122D8443}" dt="2025-06-26T05:49:10.683" v="15407" actId="478"/>
          <ac:spMkLst>
            <pc:docMk/>
            <pc:sldMk cId="1477905466" sldId="290"/>
            <ac:spMk id="2" creationId="{E4600F10-2170-AAA0-34C4-72EC273CDACC}"/>
          </ac:spMkLst>
        </pc:spChg>
        <pc:spChg chg="mod">
          <ac:chgData name="Diego Ernesto Herrera Malambo" userId="32bf863c-9846-4abb-a289-8e518c426389" providerId="ADAL" clId="{EEAA1275-4766-4851-B996-894B122D8443}" dt="2025-06-26T05:49:44.262" v="15454" actId="255"/>
          <ac:spMkLst>
            <pc:docMk/>
            <pc:sldMk cId="1477905466" sldId="290"/>
            <ac:spMk id="3" creationId="{C9999442-AE10-76BE-CB51-7B22C464A3BA}"/>
          </ac:spMkLst>
        </pc:spChg>
        <pc:spChg chg="add mod">
          <ac:chgData name="Diego Ernesto Herrera Malambo" userId="32bf863c-9846-4abb-a289-8e518c426389" providerId="ADAL" clId="{EEAA1275-4766-4851-B996-894B122D8443}" dt="2025-06-26T06:07:18.564" v="15665" actId="1076"/>
          <ac:spMkLst>
            <pc:docMk/>
            <pc:sldMk cId="1477905466" sldId="290"/>
            <ac:spMk id="4" creationId="{6BB3FDC7-AB88-BF83-10F7-5D012ED13855}"/>
          </ac:spMkLst>
        </pc:spChg>
        <pc:spChg chg="add mod">
          <ac:chgData name="Diego Ernesto Herrera Malambo" userId="32bf863c-9846-4abb-a289-8e518c426389" providerId="ADAL" clId="{EEAA1275-4766-4851-B996-894B122D8443}" dt="2025-06-26T05:49:05.591" v="15406"/>
          <ac:spMkLst>
            <pc:docMk/>
            <pc:sldMk cId="1477905466" sldId="290"/>
            <ac:spMk id="5" creationId="{E6A9336C-8D0A-AD89-E9AF-423C9B98D1E3}"/>
          </ac:spMkLst>
        </pc:spChg>
        <pc:spChg chg="add del mod">
          <ac:chgData name="Diego Ernesto Herrera Malambo" userId="32bf863c-9846-4abb-a289-8e518c426389" providerId="ADAL" clId="{EEAA1275-4766-4851-B996-894B122D8443}" dt="2025-06-26T05:49:12.979" v="15408"/>
          <ac:spMkLst>
            <pc:docMk/>
            <pc:sldMk cId="1477905466" sldId="290"/>
            <ac:spMk id="7" creationId="{34A22D02-144A-1337-6F16-67DBA751CBC7}"/>
          </ac:spMkLst>
        </pc:spChg>
        <pc:spChg chg="add mod">
          <ac:chgData name="Diego Ernesto Herrera Malambo" userId="32bf863c-9846-4abb-a289-8e518c426389" providerId="ADAL" clId="{EEAA1275-4766-4851-B996-894B122D8443}" dt="2025-06-26T05:49:35.214" v="15453" actId="20577"/>
          <ac:spMkLst>
            <pc:docMk/>
            <pc:sldMk cId="1477905466" sldId="290"/>
            <ac:spMk id="8" creationId="{307420F5-0703-5A39-9209-AAE61FAA665E}"/>
          </ac:spMkLst>
        </pc:spChg>
        <pc:spChg chg="add mod">
          <ac:chgData name="Diego Ernesto Herrera Malambo" userId="32bf863c-9846-4abb-a289-8e518c426389" providerId="ADAL" clId="{EEAA1275-4766-4851-B996-894B122D8443}" dt="2025-06-26T06:58:13.588" v="17216" actId="122"/>
          <ac:spMkLst>
            <pc:docMk/>
            <pc:sldMk cId="1477905466" sldId="290"/>
            <ac:spMk id="11" creationId="{3AEEDE61-538A-076A-B9E7-B70527A832C1}"/>
          </ac:spMkLst>
        </pc:spChg>
        <pc:spChg chg="add mod">
          <ac:chgData name="Diego Ernesto Herrera Malambo" userId="32bf863c-9846-4abb-a289-8e518c426389" providerId="ADAL" clId="{EEAA1275-4766-4851-B996-894B122D8443}" dt="2025-06-26T06:58:23.170" v="17220" actId="20577"/>
          <ac:spMkLst>
            <pc:docMk/>
            <pc:sldMk cId="1477905466" sldId="290"/>
            <ac:spMk id="12" creationId="{16F6C2EC-3498-4093-2095-DEA77D86759C}"/>
          </ac:spMkLst>
        </pc:spChg>
        <pc:spChg chg="add mod">
          <ac:chgData name="Diego Ernesto Herrera Malambo" userId="32bf863c-9846-4abb-a289-8e518c426389" providerId="ADAL" clId="{EEAA1275-4766-4851-B996-894B122D8443}" dt="2025-06-26T06:58:37.053" v="17224" actId="20577"/>
          <ac:spMkLst>
            <pc:docMk/>
            <pc:sldMk cId="1477905466" sldId="290"/>
            <ac:spMk id="13" creationId="{3F524AEF-5C70-0E94-7FE9-DC9FF7A6381C}"/>
          </ac:spMkLst>
        </pc:spChg>
        <pc:picChg chg="add mod modCrop">
          <ac:chgData name="Diego Ernesto Herrera Malambo" userId="32bf863c-9846-4abb-a289-8e518c426389" providerId="ADAL" clId="{EEAA1275-4766-4851-B996-894B122D8443}" dt="2025-06-26T06:07:08.348" v="15663" actId="1076"/>
          <ac:picMkLst>
            <pc:docMk/>
            <pc:sldMk cId="1477905466" sldId="290"/>
            <ac:picMk id="10" creationId="{77B3BA5E-E011-4A84-1CF6-1B5908299062}"/>
          </ac:picMkLst>
        </pc:picChg>
      </pc:sldChg>
      <pc:sldChg chg="addSp delSp modSp new mod">
        <pc:chgData name="Diego Ernesto Herrera Malambo" userId="32bf863c-9846-4abb-a289-8e518c426389" providerId="ADAL" clId="{EEAA1275-4766-4851-B996-894B122D8443}" dt="2025-06-26T06:40:02.734" v="16508" actId="313"/>
        <pc:sldMkLst>
          <pc:docMk/>
          <pc:sldMk cId="2965668151" sldId="291"/>
        </pc:sldMkLst>
        <pc:spChg chg="del mod">
          <ac:chgData name="Diego Ernesto Herrera Malambo" userId="32bf863c-9846-4abb-a289-8e518c426389" providerId="ADAL" clId="{EEAA1275-4766-4851-B996-894B122D8443}" dt="2025-06-26T05:52:01.476" v="15500" actId="478"/>
          <ac:spMkLst>
            <pc:docMk/>
            <pc:sldMk cId="2965668151" sldId="291"/>
            <ac:spMk id="2" creationId="{29DE6A3F-E6E6-BAB8-2F9D-1CA6C4D449AD}"/>
          </ac:spMkLst>
        </pc:spChg>
        <pc:spChg chg="add del mod">
          <ac:chgData name="Diego Ernesto Herrera Malambo" userId="32bf863c-9846-4abb-a289-8e518c426389" providerId="ADAL" clId="{EEAA1275-4766-4851-B996-894B122D8443}" dt="2025-06-26T05:52:04.781" v="15501"/>
          <ac:spMkLst>
            <pc:docMk/>
            <pc:sldMk cId="2965668151" sldId="291"/>
            <ac:spMk id="25" creationId="{E002E912-65F2-CBF7-99B5-31C152960F9B}"/>
          </ac:spMkLst>
        </pc:spChg>
        <pc:spChg chg="add mod">
          <ac:chgData name="Diego Ernesto Herrera Malambo" userId="32bf863c-9846-4abb-a289-8e518c426389" providerId="ADAL" clId="{EEAA1275-4766-4851-B996-894B122D8443}" dt="2025-06-26T06:40:02.734" v="16508" actId="313"/>
          <ac:spMkLst>
            <pc:docMk/>
            <pc:sldMk cId="2965668151" sldId="291"/>
            <ac:spMk id="26" creationId="{29CCBC1C-83D1-EC4B-51F1-1DF594B79F35}"/>
          </ac:spMkLst>
        </pc:spChg>
      </pc:sldChg>
      <pc:sldChg chg="addSp delSp modSp new mod modAnim">
        <pc:chgData name="Diego Ernesto Herrera Malambo" userId="32bf863c-9846-4abb-a289-8e518c426389" providerId="ADAL" clId="{EEAA1275-4766-4851-B996-894B122D8443}" dt="2025-06-26T06:40:42.772" v="16540" actId="20577"/>
        <pc:sldMkLst>
          <pc:docMk/>
          <pc:sldMk cId="2564908853" sldId="292"/>
        </pc:sldMkLst>
        <pc:spChg chg="del mod">
          <ac:chgData name="Diego Ernesto Herrera Malambo" userId="32bf863c-9846-4abb-a289-8e518c426389" providerId="ADAL" clId="{EEAA1275-4766-4851-B996-894B122D8443}" dt="2025-06-26T05:50:50.800" v="15486" actId="478"/>
          <ac:spMkLst>
            <pc:docMk/>
            <pc:sldMk cId="2564908853" sldId="292"/>
            <ac:spMk id="2" creationId="{EEF26478-9FEC-9806-E644-FB93792CBE32}"/>
          </ac:spMkLst>
        </pc:spChg>
        <pc:spChg chg="add mod">
          <ac:chgData name="Diego Ernesto Herrera Malambo" userId="32bf863c-9846-4abb-a289-8e518c426389" providerId="ADAL" clId="{EEAA1275-4766-4851-B996-894B122D8443}" dt="2025-06-24T23:30:08.958" v="4788" actId="1035"/>
          <ac:spMkLst>
            <pc:docMk/>
            <pc:sldMk cId="2564908853" sldId="292"/>
            <ac:spMk id="4" creationId="{0F4AB9D2-42AA-9C44-F276-7278C3D8D909}"/>
          </ac:spMkLst>
        </pc:spChg>
        <pc:spChg chg="add mod">
          <ac:chgData name="Diego Ernesto Herrera Malambo" userId="32bf863c-9846-4abb-a289-8e518c426389" providerId="ADAL" clId="{EEAA1275-4766-4851-B996-894B122D8443}" dt="2025-06-24T23:30:08.958" v="4788" actId="1035"/>
          <ac:spMkLst>
            <pc:docMk/>
            <pc:sldMk cId="2564908853" sldId="292"/>
            <ac:spMk id="5" creationId="{477726D6-0436-4552-3532-EDB0680D7A3E}"/>
          </ac:spMkLst>
        </pc:spChg>
        <pc:spChg chg="add mod">
          <ac:chgData name="Diego Ernesto Herrera Malambo" userId="32bf863c-9846-4abb-a289-8e518c426389" providerId="ADAL" clId="{EEAA1275-4766-4851-B996-894B122D8443}" dt="2025-06-26T05:51:38.257" v="15499" actId="114"/>
          <ac:spMkLst>
            <pc:docMk/>
            <pc:sldMk cId="2564908853" sldId="292"/>
            <ac:spMk id="6" creationId="{16EE891F-46A8-3A10-7F42-511332AE53A9}"/>
          </ac:spMkLst>
        </pc:spChg>
        <pc:spChg chg="add del mod">
          <ac:chgData name="Diego Ernesto Herrera Malambo" userId="32bf863c-9846-4abb-a289-8e518c426389" providerId="ADAL" clId="{EEAA1275-4766-4851-B996-894B122D8443}" dt="2025-06-26T05:50:32.340" v="15481" actId="478"/>
          <ac:spMkLst>
            <pc:docMk/>
            <pc:sldMk cId="2564908853" sldId="292"/>
            <ac:spMk id="8" creationId="{8C99912F-B527-3A81-E069-421D122732A4}"/>
          </ac:spMkLst>
        </pc:spChg>
        <pc:spChg chg="add del mod">
          <ac:chgData name="Diego Ernesto Herrera Malambo" userId="32bf863c-9846-4abb-a289-8e518c426389" providerId="ADAL" clId="{EEAA1275-4766-4851-B996-894B122D8443}" dt="2025-06-26T05:50:55.751" v="15487" actId="21"/>
          <ac:spMkLst>
            <pc:docMk/>
            <pc:sldMk cId="2564908853" sldId="292"/>
            <ac:spMk id="9" creationId="{5713506C-3E5B-73BB-11F3-5D793114AD50}"/>
          </ac:spMkLst>
        </pc:spChg>
        <pc:spChg chg="add del mod">
          <ac:chgData name="Diego Ernesto Herrera Malambo" userId="32bf863c-9846-4abb-a289-8e518c426389" providerId="ADAL" clId="{EEAA1275-4766-4851-B996-894B122D8443}" dt="2025-06-26T05:50:58.636" v="15488"/>
          <ac:spMkLst>
            <pc:docMk/>
            <pc:sldMk cId="2564908853" sldId="292"/>
            <ac:spMk id="11" creationId="{AC0801FB-035B-A7B5-1CF0-E22D1F3241FE}"/>
          </ac:spMkLst>
        </pc:spChg>
        <pc:spChg chg="add mod">
          <ac:chgData name="Diego Ernesto Herrera Malambo" userId="32bf863c-9846-4abb-a289-8e518c426389" providerId="ADAL" clId="{EEAA1275-4766-4851-B996-894B122D8443}" dt="2025-06-26T06:40:42.772" v="16540" actId="20577"/>
          <ac:spMkLst>
            <pc:docMk/>
            <pc:sldMk cId="2564908853" sldId="292"/>
            <ac:spMk id="12" creationId="{5713506C-3E5B-73BB-11F3-5D793114AD50}"/>
          </ac:spMkLst>
        </pc:spChg>
        <pc:graphicFrameChg chg="add mod modGraphic">
          <ac:chgData name="Diego Ernesto Herrera Malambo" userId="32bf863c-9846-4abb-a289-8e518c426389" providerId="ADAL" clId="{EEAA1275-4766-4851-B996-894B122D8443}" dt="2025-06-24T23:30:38.714" v="4793" actId="26606"/>
          <ac:graphicFrameMkLst>
            <pc:docMk/>
            <pc:sldMk cId="2564908853" sldId="292"/>
            <ac:graphicFrameMk id="7" creationId="{28B34BAF-E7B2-3E2C-4043-E1FF37AE98F8}"/>
          </ac:graphicFrameMkLst>
        </pc:graphicFrameChg>
      </pc:sldChg>
      <pc:sldChg chg="addSp delSp modSp new mod">
        <pc:chgData name="Diego Ernesto Herrera Malambo" userId="32bf863c-9846-4abb-a289-8e518c426389" providerId="ADAL" clId="{EEAA1275-4766-4851-B996-894B122D8443}" dt="2025-06-26T20:28:48.352" v="17741" actId="20577"/>
        <pc:sldMkLst>
          <pc:docMk/>
          <pc:sldMk cId="269850439" sldId="293"/>
        </pc:sldMkLst>
        <pc:spChg chg="del mod">
          <ac:chgData name="Diego Ernesto Herrera Malambo" userId="32bf863c-9846-4abb-a289-8e518c426389" providerId="ADAL" clId="{EEAA1275-4766-4851-B996-894B122D8443}" dt="2025-06-26T05:52:41.128" v="15531" actId="478"/>
          <ac:spMkLst>
            <pc:docMk/>
            <pc:sldMk cId="269850439" sldId="293"/>
            <ac:spMk id="2" creationId="{00D2F938-E33D-C9DB-DE5E-59004099C3EF}"/>
          </ac:spMkLst>
        </pc:spChg>
        <pc:spChg chg="add mod">
          <ac:chgData name="Diego Ernesto Herrera Malambo" userId="32bf863c-9846-4abb-a289-8e518c426389" providerId="ADAL" clId="{EEAA1275-4766-4851-B996-894B122D8443}" dt="2025-06-26T20:28:48.352" v="17741" actId="20577"/>
          <ac:spMkLst>
            <pc:docMk/>
            <pc:sldMk cId="269850439" sldId="293"/>
            <ac:spMk id="3" creationId="{E36791AF-8663-968A-E82D-DC474324322A}"/>
          </ac:spMkLst>
        </pc:spChg>
        <pc:spChg chg="add del mod">
          <ac:chgData name="Diego Ernesto Herrera Malambo" userId="32bf863c-9846-4abb-a289-8e518c426389" providerId="ADAL" clId="{EEAA1275-4766-4851-B996-894B122D8443}" dt="2025-06-26T05:52:42.473" v="15532" actId="478"/>
          <ac:spMkLst>
            <pc:docMk/>
            <pc:sldMk cId="269850439" sldId="293"/>
            <ac:spMk id="9" creationId="{2462F0A4-B08A-F4E6-AF1D-11A412E31E7B}"/>
          </ac:spMkLst>
        </pc:spChg>
        <pc:spChg chg="add mod">
          <ac:chgData name="Diego Ernesto Herrera Malambo" userId="32bf863c-9846-4abb-a289-8e518c426389" providerId="ADAL" clId="{EEAA1275-4766-4851-B996-894B122D8443}" dt="2025-06-26T20:25:18.227" v="17564" actId="20577"/>
          <ac:spMkLst>
            <pc:docMk/>
            <pc:sldMk cId="269850439" sldId="293"/>
            <ac:spMk id="10" creationId="{CE73CD30-B73E-690D-83C7-8B68AD5D7108}"/>
          </ac:spMkLst>
        </pc:spChg>
        <pc:picChg chg="add del mod ord">
          <ac:chgData name="Diego Ernesto Herrera Malambo" userId="32bf863c-9846-4abb-a289-8e518c426389" providerId="ADAL" clId="{EEAA1275-4766-4851-B996-894B122D8443}" dt="2025-06-26T20:25:24.108" v="17565" actId="478"/>
          <ac:picMkLst>
            <pc:docMk/>
            <pc:sldMk cId="269850439" sldId="293"/>
            <ac:picMk id="5" creationId="{83E74F22-4D2F-E859-E60A-DA5756A9D958}"/>
          </ac:picMkLst>
        </pc:picChg>
      </pc:sldChg>
      <pc:sldChg chg="modSp add del mod">
        <pc:chgData name="Diego Ernesto Herrera Malambo" userId="32bf863c-9846-4abb-a289-8e518c426389" providerId="ADAL" clId="{EEAA1275-4766-4851-B996-894B122D8443}" dt="2025-06-26T06:19:45.656" v="16081" actId="47"/>
        <pc:sldMkLst>
          <pc:docMk/>
          <pc:sldMk cId="2569599867" sldId="294"/>
        </pc:sldMkLst>
        <pc:spChg chg="mod">
          <ac:chgData name="Diego Ernesto Herrera Malambo" userId="32bf863c-9846-4abb-a289-8e518c426389" providerId="ADAL" clId="{EEAA1275-4766-4851-B996-894B122D8443}" dt="2025-06-26T05:29:33.867" v="14976"/>
          <ac:spMkLst>
            <pc:docMk/>
            <pc:sldMk cId="2569599867" sldId="294"/>
            <ac:spMk id="5" creationId="{39E8BF5A-61C3-573D-71B3-3C0ABBC3FA5E}"/>
          </ac:spMkLst>
        </pc:spChg>
        <pc:spChg chg="mod">
          <ac:chgData name="Diego Ernesto Herrera Malambo" userId="32bf863c-9846-4abb-a289-8e518c426389" providerId="ADAL" clId="{EEAA1275-4766-4851-B996-894B122D8443}" dt="2025-06-26T05:29:33.867" v="14976"/>
          <ac:spMkLst>
            <pc:docMk/>
            <pc:sldMk cId="2569599867" sldId="294"/>
            <ac:spMk id="6" creationId="{1D2C7310-E3EB-208F-C04D-19C2F9FE5A53}"/>
          </ac:spMkLst>
        </pc:spChg>
      </pc:sldChg>
      <pc:sldChg chg="addSp delSp modSp add mod ord modClrScheme chgLayout">
        <pc:chgData name="Diego Ernesto Herrera Malambo" userId="32bf863c-9846-4abb-a289-8e518c426389" providerId="ADAL" clId="{EEAA1275-4766-4851-B996-894B122D8443}" dt="2025-06-26T07:00:49.203" v="17338" actId="20577"/>
        <pc:sldMkLst>
          <pc:docMk/>
          <pc:sldMk cId="3994624543" sldId="295"/>
        </pc:sldMkLst>
        <pc:spChg chg="del mod ord">
          <ac:chgData name="Diego Ernesto Herrera Malambo" userId="32bf863c-9846-4abb-a289-8e518c426389" providerId="ADAL" clId="{EEAA1275-4766-4851-B996-894B122D8443}" dt="2025-06-26T07:00:40.948" v="17327" actId="478"/>
          <ac:spMkLst>
            <pc:docMk/>
            <pc:sldMk cId="3994624543" sldId="295"/>
            <ac:spMk id="2" creationId="{E7EB5F1B-7BA7-0F8F-A73A-4EC5DB900A0C}"/>
          </ac:spMkLst>
        </pc:spChg>
        <pc:spChg chg="add mod ord">
          <ac:chgData name="Diego Ernesto Herrera Malambo" userId="32bf863c-9846-4abb-a289-8e518c426389" providerId="ADAL" clId="{EEAA1275-4766-4851-B996-894B122D8443}" dt="2025-06-26T07:00:27.759" v="17326" actId="20577"/>
          <ac:spMkLst>
            <pc:docMk/>
            <pc:sldMk cId="3994624543" sldId="295"/>
            <ac:spMk id="4" creationId="{7666B0FA-5C6A-8B42-E26E-7F8F38463B82}"/>
          </ac:spMkLst>
        </pc:spChg>
        <pc:spChg chg="add del mod">
          <ac:chgData name="Diego Ernesto Herrera Malambo" userId="32bf863c-9846-4abb-a289-8e518c426389" providerId="ADAL" clId="{EEAA1275-4766-4851-B996-894B122D8443}" dt="2025-06-26T07:00:43.652" v="17328" actId="478"/>
          <ac:spMkLst>
            <pc:docMk/>
            <pc:sldMk cId="3994624543" sldId="295"/>
            <ac:spMk id="6" creationId="{6BFBE93A-F222-9C3A-F751-99A738BEFE34}"/>
          </ac:spMkLst>
        </pc:spChg>
        <pc:spChg chg="add mod">
          <ac:chgData name="Diego Ernesto Herrera Malambo" userId="32bf863c-9846-4abb-a289-8e518c426389" providerId="ADAL" clId="{EEAA1275-4766-4851-B996-894B122D8443}" dt="2025-06-26T07:00:49.203" v="17338" actId="20577"/>
          <ac:spMkLst>
            <pc:docMk/>
            <pc:sldMk cId="3994624543" sldId="295"/>
            <ac:spMk id="7" creationId="{5DB460F6-202E-F692-ABE6-82C8A5730A8B}"/>
          </ac:spMkLst>
        </pc:spChg>
      </pc:sldChg>
      <pc:sldChg chg="addSp delSp modSp new mod">
        <pc:chgData name="Diego Ernesto Herrera Malambo" userId="32bf863c-9846-4abb-a289-8e518c426389" providerId="ADAL" clId="{EEAA1275-4766-4851-B996-894B122D8443}" dt="2025-06-26T06:14:25.319" v="15912" actId="478"/>
        <pc:sldMkLst>
          <pc:docMk/>
          <pc:sldMk cId="903424358" sldId="296"/>
        </pc:sldMkLst>
        <pc:spChg chg="del mod">
          <ac:chgData name="Diego Ernesto Herrera Malambo" userId="32bf863c-9846-4abb-a289-8e518c426389" providerId="ADAL" clId="{EEAA1275-4766-4851-B996-894B122D8443}" dt="2025-06-26T06:13:56.926" v="15874" actId="478"/>
          <ac:spMkLst>
            <pc:docMk/>
            <pc:sldMk cId="903424358" sldId="296"/>
            <ac:spMk id="2" creationId="{3CE4ECA8-01D4-1BDD-D638-3BF1356608D9}"/>
          </ac:spMkLst>
        </pc:spChg>
        <pc:spChg chg="del mod">
          <ac:chgData name="Diego Ernesto Herrera Malambo" userId="32bf863c-9846-4abb-a289-8e518c426389" providerId="ADAL" clId="{EEAA1275-4766-4851-B996-894B122D8443}" dt="2025-06-25T15:57:00.057" v="7126" actId="21"/>
          <ac:spMkLst>
            <pc:docMk/>
            <pc:sldMk cId="903424358" sldId="296"/>
            <ac:spMk id="3" creationId="{78B8DBE3-9334-4615-C3B7-6142BA095F92}"/>
          </ac:spMkLst>
        </pc:spChg>
        <pc:spChg chg="add mod">
          <ac:chgData name="Diego Ernesto Herrera Malambo" userId="32bf863c-9846-4abb-a289-8e518c426389" providerId="ADAL" clId="{EEAA1275-4766-4851-B996-894B122D8443}" dt="2025-06-25T15:57:48.667" v="7178" actId="1035"/>
          <ac:spMkLst>
            <pc:docMk/>
            <pc:sldMk cId="903424358" sldId="296"/>
            <ac:spMk id="5" creationId="{8BE4EC15-9A56-BD37-F0FF-D2F2B8264BCD}"/>
          </ac:spMkLst>
        </pc:spChg>
        <pc:spChg chg="add mod">
          <ac:chgData name="Diego Ernesto Herrera Malambo" userId="32bf863c-9846-4abb-a289-8e518c426389" providerId="ADAL" clId="{EEAA1275-4766-4851-B996-894B122D8443}" dt="2025-06-25T15:57:48.667" v="7178" actId="1035"/>
          <ac:spMkLst>
            <pc:docMk/>
            <pc:sldMk cId="903424358" sldId="296"/>
            <ac:spMk id="6" creationId="{C772E47F-E1DC-6611-1795-558261B7277B}"/>
          </ac:spMkLst>
        </pc:spChg>
        <pc:spChg chg="add mod">
          <ac:chgData name="Diego Ernesto Herrera Malambo" userId="32bf863c-9846-4abb-a289-8e518c426389" providerId="ADAL" clId="{EEAA1275-4766-4851-B996-894B122D8443}" dt="2025-06-25T15:57:48.667" v="7178" actId="1035"/>
          <ac:spMkLst>
            <pc:docMk/>
            <pc:sldMk cId="903424358" sldId="296"/>
            <ac:spMk id="7" creationId="{C3C80BD9-7A58-088E-5927-4CD6B2BEB2DB}"/>
          </ac:spMkLst>
        </pc:spChg>
        <pc:spChg chg="add mod">
          <ac:chgData name="Diego Ernesto Herrera Malambo" userId="32bf863c-9846-4abb-a289-8e518c426389" providerId="ADAL" clId="{EEAA1275-4766-4851-B996-894B122D8443}" dt="2025-06-25T15:57:48.667" v="7178" actId="1035"/>
          <ac:spMkLst>
            <pc:docMk/>
            <pc:sldMk cId="903424358" sldId="296"/>
            <ac:spMk id="8" creationId="{EE049612-0069-F559-87AD-F33160734B91}"/>
          </ac:spMkLst>
        </pc:spChg>
        <pc:spChg chg="add del mod">
          <ac:chgData name="Diego Ernesto Herrera Malambo" userId="32bf863c-9846-4abb-a289-8e518c426389" providerId="ADAL" clId="{EEAA1275-4766-4851-B996-894B122D8443}" dt="2025-06-25T15:57:39.550" v="7138" actId="478"/>
          <ac:spMkLst>
            <pc:docMk/>
            <pc:sldMk cId="903424358" sldId="296"/>
            <ac:spMk id="10" creationId="{6A12A6A2-5620-F8FA-F9AE-3584363A4170}"/>
          </ac:spMkLst>
        </pc:spChg>
        <pc:spChg chg="add del mod">
          <ac:chgData name="Diego Ernesto Herrera Malambo" userId="32bf863c-9846-4abb-a289-8e518c426389" providerId="ADAL" clId="{EEAA1275-4766-4851-B996-894B122D8443}" dt="2025-06-26T06:14:25.319" v="15912" actId="478"/>
          <ac:spMkLst>
            <pc:docMk/>
            <pc:sldMk cId="903424358" sldId="296"/>
            <ac:spMk id="12" creationId="{4ECBBA52-1592-F8AF-6A44-97F297963C12}"/>
          </ac:spMkLst>
        </pc:spChg>
        <pc:spChg chg="add mod">
          <ac:chgData name="Diego Ernesto Herrera Malambo" userId="32bf863c-9846-4abb-a289-8e518c426389" providerId="ADAL" clId="{EEAA1275-4766-4851-B996-894B122D8443}" dt="2025-06-26T06:14:11.689" v="15911" actId="20577"/>
          <ac:spMkLst>
            <pc:docMk/>
            <pc:sldMk cId="903424358" sldId="296"/>
            <ac:spMk id="13" creationId="{59DE3491-2C4B-378C-1C52-BB6E6D4D4335}"/>
          </ac:spMkLst>
        </pc:spChg>
        <pc:picChg chg="add mod">
          <ac:chgData name="Diego Ernesto Herrera Malambo" userId="32bf863c-9846-4abb-a289-8e518c426389" providerId="ADAL" clId="{EEAA1275-4766-4851-B996-894B122D8443}" dt="2025-06-25T15:57:48.667" v="7178" actId="1035"/>
          <ac:picMkLst>
            <pc:docMk/>
            <pc:sldMk cId="903424358" sldId="296"/>
            <ac:picMk id="4" creationId="{FBDE8D39-1473-0715-D8F4-4E172F9A5A52}"/>
          </ac:picMkLst>
        </pc:picChg>
      </pc:sldChg>
      <pc:sldChg chg="addSp delSp modSp new del mod">
        <pc:chgData name="Diego Ernesto Herrera Malambo" userId="32bf863c-9846-4abb-a289-8e518c426389" providerId="ADAL" clId="{EEAA1275-4766-4851-B996-894B122D8443}" dt="2025-06-25T15:52:26.671" v="6901" actId="47"/>
        <pc:sldMkLst>
          <pc:docMk/>
          <pc:sldMk cId="3839085797" sldId="297"/>
        </pc:sldMkLst>
        <pc:spChg chg="del mod">
          <ac:chgData name="Diego Ernesto Herrera Malambo" userId="32bf863c-9846-4abb-a289-8e518c426389" providerId="ADAL" clId="{EEAA1275-4766-4851-B996-894B122D8443}" dt="2025-06-25T15:33:21.954" v="6684" actId="22"/>
          <ac:spMkLst>
            <pc:docMk/>
            <pc:sldMk cId="3839085797" sldId="297"/>
            <ac:spMk id="3" creationId="{0D318363-1C51-408A-A912-65B155AF9949}"/>
          </ac:spMkLst>
        </pc:spChg>
        <pc:spChg chg="add mod">
          <ac:chgData name="Diego Ernesto Herrera Malambo" userId="32bf863c-9846-4abb-a289-8e518c426389" providerId="ADAL" clId="{EEAA1275-4766-4851-B996-894B122D8443}" dt="2025-06-25T15:40:22.513" v="6758" actId="14100"/>
          <ac:spMkLst>
            <pc:docMk/>
            <pc:sldMk cId="3839085797" sldId="297"/>
            <ac:spMk id="6" creationId="{FC9742FA-54C7-D382-D375-878A1CBFC5E2}"/>
          </ac:spMkLst>
        </pc:spChg>
        <pc:spChg chg="add mod">
          <ac:chgData name="Diego Ernesto Herrera Malambo" userId="32bf863c-9846-4abb-a289-8e518c426389" providerId="ADAL" clId="{EEAA1275-4766-4851-B996-894B122D8443}" dt="2025-06-25T15:44:24.248" v="6848" actId="20577"/>
          <ac:spMkLst>
            <pc:docMk/>
            <pc:sldMk cId="3839085797" sldId="297"/>
            <ac:spMk id="7" creationId="{ED8C9F61-3680-4E20-B30C-5882B180AB15}"/>
          </ac:spMkLst>
        </pc:spChg>
        <pc:spChg chg="add mod">
          <ac:chgData name="Diego Ernesto Herrera Malambo" userId="32bf863c-9846-4abb-a289-8e518c426389" providerId="ADAL" clId="{EEAA1275-4766-4851-B996-894B122D8443}" dt="2025-06-25T15:48:02.827" v="6894" actId="6549"/>
          <ac:spMkLst>
            <pc:docMk/>
            <pc:sldMk cId="3839085797" sldId="297"/>
            <ac:spMk id="8" creationId="{FA3F18E4-08FA-F16D-15D1-C492D3126BE8}"/>
          </ac:spMkLst>
        </pc:spChg>
        <pc:spChg chg="add mod">
          <ac:chgData name="Diego Ernesto Herrera Malambo" userId="32bf863c-9846-4abb-a289-8e518c426389" providerId="ADAL" clId="{EEAA1275-4766-4851-B996-894B122D8443}" dt="2025-06-25T15:47:51.782" v="6891" actId="207"/>
          <ac:spMkLst>
            <pc:docMk/>
            <pc:sldMk cId="3839085797" sldId="297"/>
            <ac:spMk id="9" creationId="{7D9D1265-2402-C0EE-24CF-7B4CC3EDB50C}"/>
          </ac:spMkLst>
        </pc:spChg>
        <pc:picChg chg="add mod ord">
          <ac:chgData name="Diego Ernesto Herrera Malambo" userId="32bf863c-9846-4abb-a289-8e518c426389" providerId="ADAL" clId="{EEAA1275-4766-4851-B996-894B122D8443}" dt="2025-06-25T15:33:26.693" v="6685" actId="1076"/>
          <ac:picMkLst>
            <pc:docMk/>
            <pc:sldMk cId="3839085797" sldId="297"/>
            <ac:picMk id="5" creationId="{88A08A28-45B3-64A3-1B6C-808C44D784C1}"/>
          </ac:picMkLst>
        </pc:picChg>
      </pc:sldChg>
      <pc:sldChg chg="addSp delSp modSp new mod">
        <pc:chgData name="Diego Ernesto Herrera Malambo" userId="32bf863c-9846-4abb-a289-8e518c426389" providerId="ADAL" clId="{EEAA1275-4766-4851-B996-894B122D8443}" dt="2025-06-26T06:15:23.674" v="15960" actId="113"/>
        <pc:sldMkLst>
          <pc:docMk/>
          <pc:sldMk cId="3981637232" sldId="297"/>
        </pc:sldMkLst>
        <pc:spChg chg="add del mod">
          <ac:chgData name="Diego Ernesto Herrera Malambo" userId="32bf863c-9846-4abb-a289-8e518c426389" providerId="ADAL" clId="{EEAA1275-4766-4851-B996-894B122D8443}" dt="2025-06-26T06:14:38.020" v="15916"/>
          <ac:spMkLst>
            <pc:docMk/>
            <pc:sldMk cId="3981637232" sldId="297"/>
            <ac:spMk id="2" creationId="{1E099397-8D6F-2AEC-16F7-FC50991D1270}"/>
          </ac:spMkLst>
        </pc:spChg>
        <pc:spChg chg="del mod">
          <ac:chgData name="Diego Ernesto Herrera Malambo" userId="32bf863c-9846-4abb-a289-8e518c426389" providerId="ADAL" clId="{EEAA1275-4766-4851-B996-894B122D8443}" dt="2025-06-25T15:57:19.247" v="7131" actId="478"/>
          <ac:spMkLst>
            <pc:docMk/>
            <pc:sldMk cId="3981637232" sldId="297"/>
            <ac:spMk id="3" creationId="{E020C205-AF47-69D2-8352-32C7199491E3}"/>
          </ac:spMkLst>
        </pc:spChg>
        <pc:spChg chg="add mod">
          <ac:chgData name="Diego Ernesto Herrera Malambo" userId="32bf863c-9846-4abb-a289-8e518c426389" providerId="ADAL" clId="{EEAA1275-4766-4851-B996-894B122D8443}" dt="2025-06-26T06:15:23.674" v="15960" actId="113"/>
          <ac:spMkLst>
            <pc:docMk/>
            <pc:sldMk cId="3981637232" sldId="297"/>
            <ac:spMk id="4" creationId="{78B8DBE3-9334-4615-C3B7-6142BA095F92}"/>
          </ac:spMkLst>
        </pc:spChg>
        <pc:spChg chg="add del mod">
          <ac:chgData name="Diego Ernesto Herrera Malambo" userId="32bf863c-9846-4abb-a289-8e518c426389" providerId="ADAL" clId="{EEAA1275-4766-4851-B996-894B122D8443}" dt="2025-06-25T15:57:22.113" v="7132" actId="478"/>
          <ac:spMkLst>
            <pc:docMk/>
            <pc:sldMk cId="3981637232" sldId="297"/>
            <ac:spMk id="6" creationId="{008EEEB2-2546-6DBB-B7F6-D3BF130BDAE1}"/>
          </ac:spMkLst>
        </pc:spChg>
        <pc:spChg chg="add mod">
          <ac:chgData name="Diego Ernesto Herrera Malambo" userId="32bf863c-9846-4abb-a289-8e518c426389" providerId="ADAL" clId="{EEAA1275-4766-4851-B996-894B122D8443}" dt="2025-06-26T06:15:00.188" v="15955" actId="20577"/>
          <ac:spMkLst>
            <pc:docMk/>
            <pc:sldMk cId="3981637232" sldId="297"/>
            <ac:spMk id="7" creationId="{F309AD3B-F541-4FFC-552F-47105661E815}"/>
          </ac:spMkLst>
        </pc:spChg>
      </pc:sldChg>
      <pc:sldChg chg="addSp delSp modSp new mod">
        <pc:chgData name="Diego Ernesto Herrera Malambo" userId="32bf863c-9846-4abb-a289-8e518c426389" providerId="ADAL" clId="{EEAA1275-4766-4851-B996-894B122D8443}" dt="2025-06-26T06:17:05.798" v="16016" actId="1076"/>
        <pc:sldMkLst>
          <pc:docMk/>
          <pc:sldMk cId="2123421978" sldId="298"/>
        </pc:sldMkLst>
        <pc:spChg chg="del mod">
          <ac:chgData name="Diego Ernesto Herrera Malambo" userId="32bf863c-9846-4abb-a289-8e518c426389" providerId="ADAL" clId="{EEAA1275-4766-4851-B996-894B122D8443}" dt="2025-06-26T06:15:37.475" v="15961" actId="478"/>
          <ac:spMkLst>
            <pc:docMk/>
            <pc:sldMk cId="2123421978" sldId="298"/>
            <ac:spMk id="2" creationId="{01F80781-707C-9B85-3EB2-85F3562B238F}"/>
          </ac:spMkLst>
        </pc:spChg>
        <pc:spChg chg="del">
          <ac:chgData name="Diego Ernesto Herrera Malambo" userId="32bf863c-9846-4abb-a289-8e518c426389" providerId="ADAL" clId="{EEAA1275-4766-4851-B996-894B122D8443}" dt="2025-06-25T16:01:57.205" v="7184" actId="22"/>
          <ac:spMkLst>
            <pc:docMk/>
            <pc:sldMk cId="2123421978" sldId="298"/>
            <ac:spMk id="3" creationId="{2647E63D-E8EC-A822-74D2-EBF929492D08}"/>
          </ac:spMkLst>
        </pc:spChg>
        <pc:spChg chg="add mod">
          <ac:chgData name="Diego Ernesto Herrera Malambo" userId="32bf863c-9846-4abb-a289-8e518c426389" providerId="ADAL" clId="{EEAA1275-4766-4851-B996-894B122D8443}" dt="2025-06-25T16:26:34.648" v="7201" actId="255"/>
          <ac:spMkLst>
            <pc:docMk/>
            <pc:sldMk cId="2123421978" sldId="298"/>
            <ac:spMk id="8" creationId="{1BB22421-7E13-7D50-D988-0DA87040B1B1}"/>
          </ac:spMkLst>
        </pc:spChg>
        <pc:spChg chg="add del mod">
          <ac:chgData name="Diego Ernesto Herrera Malambo" userId="32bf863c-9846-4abb-a289-8e518c426389" providerId="ADAL" clId="{EEAA1275-4766-4851-B996-894B122D8443}" dt="2025-06-26T06:15:38.944" v="15962" actId="478"/>
          <ac:spMkLst>
            <pc:docMk/>
            <pc:sldMk cId="2123421978" sldId="298"/>
            <ac:spMk id="14" creationId="{DC617DD5-AEC7-5F33-AE73-8A6A505F4F17}"/>
          </ac:spMkLst>
        </pc:spChg>
        <pc:spChg chg="add mod">
          <ac:chgData name="Diego Ernesto Herrera Malambo" userId="32bf863c-9846-4abb-a289-8e518c426389" providerId="ADAL" clId="{EEAA1275-4766-4851-B996-894B122D8443}" dt="2025-06-26T06:16:43.528" v="15987" actId="14100"/>
          <ac:spMkLst>
            <pc:docMk/>
            <pc:sldMk cId="2123421978" sldId="298"/>
            <ac:spMk id="15" creationId="{835974F8-7183-3BF9-BE3B-E9A05F5FEC16}"/>
          </ac:spMkLst>
        </pc:spChg>
        <pc:spChg chg="add mod">
          <ac:chgData name="Diego Ernesto Herrera Malambo" userId="32bf863c-9846-4abb-a289-8e518c426389" providerId="ADAL" clId="{EEAA1275-4766-4851-B996-894B122D8443}" dt="2025-06-26T06:17:05.798" v="16016" actId="1076"/>
          <ac:spMkLst>
            <pc:docMk/>
            <pc:sldMk cId="2123421978" sldId="298"/>
            <ac:spMk id="16" creationId="{190232B7-6FDF-418C-64A0-8E038F81997A}"/>
          </ac:spMkLst>
        </pc:spChg>
        <pc:picChg chg="add mod ord">
          <ac:chgData name="Diego Ernesto Herrera Malambo" userId="32bf863c-9846-4abb-a289-8e518c426389" providerId="ADAL" clId="{EEAA1275-4766-4851-B996-894B122D8443}" dt="2025-06-26T06:16:04.972" v="15980" actId="1037"/>
          <ac:picMkLst>
            <pc:docMk/>
            <pc:sldMk cId="2123421978" sldId="298"/>
            <ac:picMk id="5" creationId="{0CE5C43D-39A0-4D19-F3F2-E5C2E275B514}"/>
          </ac:picMkLst>
        </pc:picChg>
        <pc:picChg chg="add mod">
          <ac:chgData name="Diego Ernesto Herrera Malambo" userId="32bf863c-9846-4abb-a289-8e518c426389" providerId="ADAL" clId="{EEAA1275-4766-4851-B996-894B122D8443}" dt="2025-06-26T06:16:00.401" v="15967" actId="14100"/>
          <ac:picMkLst>
            <pc:docMk/>
            <pc:sldMk cId="2123421978" sldId="298"/>
            <ac:picMk id="7" creationId="{BF000FBD-2910-5269-3D6C-CE3650DDB400}"/>
          </ac:picMkLst>
        </pc:picChg>
        <pc:picChg chg="add del mod modCrop">
          <ac:chgData name="Diego Ernesto Herrera Malambo" userId="32bf863c-9846-4abb-a289-8e518c426389" providerId="ADAL" clId="{EEAA1275-4766-4851-B996-894B122D8443}" dt="2025-06-25T19:32:15.662" v="7430" actId="21"/>
          <ac:picMkLst>
            <pc:docMk/>
            <pc:sldMk cId="2123421978" sldId="298"/>
            <ac:picMk id="10" creationId="{5EB390EA-EAD3-1BAB-9B41-82AD08FE5D2F}"/>
          </ac:picMkLst>
        </pc:picChg>
        <pc:picChg chg="add mod">
          <ac:chgData name="Diego Ernesto Herrera Malambo" userId="32bf863c-9846-4abb-a289-8e518c426389" providerId="ADAL" clId="{EEAA1275-4766-4851-B996-894B122D8443}" dt="2025-06-26T06:16:19.922" v="15983" actId="1076"/>
          <ac:picMkLst>
            <pc:docMk/>
            <pc:sldMk cId="2123421978" sldId="298"/>
            <ac:picMk id="12" creationId="{535A42CD-F41D-02B2-1B8E-FE0E44A4D1EC}"/>
          </ac:picMkLst>
        </pc:picChg>
      </pc:sldChg>
      <pc:sldChg chg="addSp delSp modSp new mod modClrScheme chgLayout">
        <pc:chgData name="Diego Ernesto Herrera Malambo" userId="32bf863c-9846-4abb-a289-8e518c426389" providerId="ADAL" clId="{EEAA1275-4766-4851-B996-894B122D8443}" dt="2025-06-26T06:23:03.295" v="16314" actId="20577"/>
        <pc:sldMkLst>
          <pc:docMk/>
          <pc:sldMk cId="2097959240" sldId="299"/>
        </pc:sldMkLst>
        <pc:spChg chg="del mod ord">
          <ac:chgData name="Diego Ernesto Herrera Malambo" userId="32bf863c-9846-4abb-a289-8e518c426389" providerId="ADAL" clId="{EEAA1275-4766-4851-B996-894B122D8443}" dt="2025-06-25T17:11:51.651" v="7221" actId="700"/>
          <ac:spMkLst>
            <pc:docMk/>
            <pc:sldMk cId="2097959240" sldId="299"/>
            <ac:spMk id="2" creationId="{103A9B6A-7B8A-8606-E6A9-9C42E4DCAD90}"/>
          </ac:spMkLst>
        </pc:spChg>
        <pc:spChg chg="del mod ord">
          <ac:chgData name="Diego Ernesto Herrera Malambo" userId="32bf863c-9846-4abb-a289-8e518c426389" providerId="ADAL" clId="{EEAA1275-4766-4851-B996-894B122D8443}" dt="2025-06-25T17:11:51.651" v="7221" actId="700"/>
          <ac:spMkLst>
            <pc:docMk/>
            <pc:sldMk cId="2097959240" sldId="299"/>
            <ac:spMk id="3" creationId="{78CF9277-9F56-1136-1D36-EA6FC3B0E76E}"/>
          </ac:spMkLst>
        </pc:spChg>
        <pc:spChg chg="add del mod ord">
          <ac:chgData name="Diego Ernesto Herrera Malambo" userId="32bf863c-9846-4abb-a289-8e518c426389" providerId="ADAL" clId="{EEAA1275-4766-4851-B996-894B122D8443}" dt="2025-06-26T06:22:15.853" v="16284" actId="478"/>
          <ac:spMkLst>
            <pc:docMk/>
            <pc:sldMk cId="2097959240" sldId="299"/>
            <ac:spMk id="4" creationId="{8C9C4501-DD81-1705-E5CE-D9AB54F52776}"/>
          </ac:spMkLst>
        </pc:spChg>
        <pc:spChg chg="add del mod ord">
          <ac:chgData name="Diego Ernesto Herrera Malambo" userId="32bf863c-9846-4abb-a289-8e518c426389" providerId="ADAL" clId="{EEAA1275-4766-4851-B996-894B122D8443}" dt="2025-06-25T17:16:53.734" v="7222"/>
          <ac:spMkLst>
            <pc:docMk/>
            <pc:sldMk cId="2097959240" sldId="299"/>
            <ac:spMk id="5" creationId="{4FDD5380-431B-33E5-B40A-E9391DB5A643}"/>
          </ac:spMkLst>
        </pc:spChg>
        <pc:spChg chg="add del mod">
          <ac:chgData name="Diego Ernesto Herrera Malambo" userId="32bf863c-9846-4abb-a289-8e518c426389" providerId="ADAL" clId="{EEAA1275-4766-4851-B996-894B122D8443}" dt="2025-06-26T06:22:20.566" v="16287"/>
          <ac:spMkLst>
            <pc:docMk/>
            <pc:sldMk cId="2097959240" sldId="299"/>
            <ac:spMk id="8" creationId="{CB1E5EBE-D17F-9047-9F28-CA4F43CBE341}"/>
          </ac:spMkLst>
        </pc:spChg>
        <pc:spChg chg="add mod">
          <ac:chgData name="Diego Ernesto Herrera Malambo" userId="32bf863c-9846-4abb-a289-8e518c426389" providerId="ADAL" clId="{EEAA1275-4766-4851-B996-894B122D8443}" dt="2025-06-26T06:23:03.295" v="16314" actId="20577"/>
          <ac:spMkLst>
            <pc:docMk/>
            <pc:sldMk cId="2097959240" sldId="299"/>
            <ac:spMk id="9" creationId="{9854ADB7-D819-0354-14DB-DADA87A0FFFA}"/>
          </ac:spMkLst>
        </pc:spChg>
        <pc:graphicFrameChg chg="add mod modGraphic">
          <ac:chgData name="Diego Ernesto Herrera Malambo" userId="32bf863c-9846-4abb-a289-8e518c426389" providerId="ADAL" clId="{EEAA1275-4766-4851-B996-894B122D8443}" dt="2025-06-26T05:29:33.867" v="14976"/>
          <ac:graphicFrameMkLst>
            <pc:docMk/>
            <pc:sldMk cId="2097959240" sldId="299"/>
            <ac:graphicFrameMk id="6" creationId="{7F602534-AC3D-7AA8-ED34-720AEAD04199}"/>
          </ac:graphicFrameMkLst>
        </pc:graphicFrameChg>
      </pc:sldChg>
      <pc:sldChg chg="addSp delSp modSp new mod">
        <pc:chgData name="Diego Ernesto Herrera Malambo" userId="32bf863c-9846-4abb-a289-8e518c426389" providerId="ADAL" clId="{EEAA1275-4766-4851-B996-894B122D8443}" dt="2025-06-26T07:08:41.840" v="17377" actId="1036"/>
        <pc:sldMkLst>
          <pc:docMk/>
          <pc:sldMk cId="2456586241" sldId="300"/>
        </pc:sldMkLst>
        <pc:spChg chg="del mod">
          <ac:chgData name="Diego Ernesto Herrera Malambo" userId="32bf863c-9846-4abb-a289-8e518c426389" providerId="ADAL" clId="{EEAA1275-4766-4851-B996-894B122D8443}" dt="2025-06-26T06:17:21.441" v="16017" actId="478"/>
          <ac:spMkLst>
            <pc:docMk/>
            <pc:sldMk cId="2456586241" sldId="300"/>
            <ac:spMk id="2" creationId="{C231E67D-4102-75AB-B70B-443D5E8CAB60}"/>
          </ac:spMkLst>
        </pc:spChg>
        <pc:spChg chg="del">
          <ac:chgData name="Diego Ernesto Herrera Malambo" userId="32bf863c-9846-4abb-a289-8e518c426389" providerId="ADAL" clId="{EEAA1275-4766-4851-B996-894B122D8443}" dt="2025-06-25T18:43:44.660" v="7367" actId="22"/>
          <ac:spMkLst>
            <pc:docMk/>
            <pc:sldMk cId="2456586241" sldId="300"/>
            <ac:spMk id="3" creationId="{73F2A437-0F58-BCE8-AD88-414F084BDE22}"/>
          </ac:spMkLst>
        </pc:spChg>
        <pc:spChg chg="add del mod">
          <ac:chgData name="Diego Ernesto Herrera Malambo" userId="32bf863c-9846-4abb-a289-8e518c426389" providerId="ADAL" clId="{EEAA1275-4766-4851-B996-894B122D8443}" dt="2025-06-26T06:17:22.994" v="16018"/>
          <ac:spMkLst>
            <pc:docMk/>
            <pc:sldMk cId="2456586241" sldId="300"/>
            <ac:spMk id="7" creationId="{D0B815AF-5E62-2B4A-7B8A-05CD76873B99}"/>
          </ac:spMkLst>
        </pc:spChg>
        <pc:spChg chg="add mod">
          <ac:chgData name="Diego Ernesto Herrera Malambo" userId="32bf863c-9846-4abb-a289-8e518c426389" providerId="ADAL" clId="{EEAA1275-4766-4851-B996-894B122D8443}" dt="2025-06-26T06:17:37.904" v="16031" actId="20577"/>
          <ac:spMkLst>
            <pc:docMk/>
            <pc:sldMk cId="2456586241" sldId="300"/>
            <ac:spMk id="8" creationId="{EAEE1EB3-CB94-6270-8CF3-E83E066F211A}"/>
          </ac:spMkLst>
        </pc:spChg>
        <pc:spChg chg="add mod">
          <ac:chgData name="Diego Ernesto Herrera Malambo" userId="32bf863c-9846-4abb-a289-8e518c426389" providerId="ADAL" clId="{EEAA1275-4766-4851-B996-894B122D8443}" dt="2025-06-26T07:08:29.426" v="17375" actId="6549"/>
          <ac:spMkLst>
            <pc:docMk/>
            <pc:sldMk cId="2456586241" sldId="300"/>
            <ac:spMk id="12" creationId="{443DC246-90E3-E079-B5BC-9BFB058E49F7}"/>
          </ac:spMkLst>
        </pc:spChg>
        <pc:picChg chg="add mod ord">
          <ac:chgData name="Diego Ernesto Herrera Malambo" userId="32bf863c-9846-4abb-a289-8e518c426389" providerId="ADAL" clId="{EEAA1275-4766-4851-B996-894B122D8443}" dt="2025-06-26T07:08:41.840" v="17377" actId="1036"/>
          <ac:picMkLst>
            <pc:docMk/>
            <pc:sldMk cId="2456586241" sldId="300"/>
            <ac:picMk id="5" creationId="{3B4356F9-761B-08A1-3297-B57D0C4A3074}"/>
          </ac:picMkLst>
        </pc:picChg>
        <pc:picChg chg="add mod">
          <ac:chgData name="Diego Ernesto Herrera Malambo" userId="32bf863c-9846-4abb-a289-8e518c426389" providerId="ADAL" clId="{EEAA1275-4766-4851-B996-894B122D8443}" dt="2025-06-26T07:05:48.182" v="17369" actId="1036"/>
          <ac:picMkLst>
            <pc:docMk/>
            <pc:sldMk cId="2456586241" sldId="300"/>
            <ac:picMk id="10" creationId="{4A24DDAF-C967-5652-E7A0-92235013DC81}"/>
          </ac:picMkLst>
        </pc:picChg>
      </pc:sldChg>
      <pc:sldChg chg="addSp delSp modSp new del mod">
        <pc:chgData name="Diego Ernesto Herrera Malambo" userId="32bf863c-9846-4abb-a289-8e518c426389" providerId="ADAL" clId="{EEAA1275-4766-4851-B996-894B122D8443}" dt="2025-06-26T01:31:18.355" v="9443" actId="47"/>
        <pc:sldMkLst>
          <pc:docMk/>
          <pc:sldMk cId="2207512496" sldId="301"/>
        </pc:sldMkLst>
        <pc:spChg chg="mod">
          <ac:chgData name="Diego Ernesto Herrera Malambo" userId="32bf863c-9846-4abb-a289-8e518c426389" providerId="ADAL" clId="{EEAA1275-4766-4851-B996-894B122D8443}" dt="2025-06-25T22:04:12.086" v="7847" actId="313"/>
          <ac:spMkLst>
            <pc:docMk/>
            <pc:sldMk cId="2207512496" sldId="301"/>
            <ac:spMk id="2" creationId="{E47888D0-57F3-983C-5112-F96B2E536CA2}"/>
          </ac:spMkLst>
        </pc:spChg>
        <pc:spChg chg="del">
          <ac:chgData name="Diego Ernesto Herrera Malambo" userId="32bf863c-9846-4abb-a289-8e518c426389" providerId="ADAL" clId="{EEAA1275-4766-4851-B996-894B122D8443}" dt="2025-06-25T19:51:57.456" v="7461" actId="22"/>
          <ac:spMkLst>
            <pc:docMk/>
            <pc:sldMk cId="2207512496" sldId="301"/>
            <ac:spMk id="3" creationId="{55E1EAB9-E2C2-21C0-FB52-D3B4944679E4}"/>
          </ac:spMkLst>
        </pc:spChg>
        <pc:spChg chg="add mod">
          <ac:chgData name="Diego Ernesto Herrera Malambo" userId="32bf863c-9846-4abb-a289-8e518c426389" providerId="ADAL" clId="{EEAA1275-4766-4851-B996-894B122D8443}" dt="2025-06-25T19:53:12.157" v="7695" actId="20577"/>
          <ac:spMkLst>
            <pc:docMk/>
            <pc:sldMk cId="2207512496" sldId="301"/>
            <ac:spMk id="6" creationId="{FEC1B95F-35F7-C3C8-9755-A4D79232C1C6}"/>
          </ac:spMkLst>
        </pc:spChg>
        <pc:picChg chg="add mod ord">
          <ac:chgData name="Diego Ernesto Herrera Malambo" userId="32bf863c-9846-4abb-a289-8e518c426389" providerId="ADAL" clId="{EEAA1275-4766-4851-B996-894B122D8443}" dt="2025-06-25T19:51:57.456" v="7461" actId="22"/>
          <ac:picMkLst>
            <pc:docMk/>
            <pc:sldMk cId="2207512496" sldId="301"/>
            <ac:picMk id="5" creationId="{B86D3357-F087-4196-28AD-45527079C12C}"/>
          </ac:picMkLst>
        </pc:picChg>
      </pc:sldChg>
      <pc:sldChg chg="addSp delSp modSp new del">
        <pc:chgData name="Diego Ernesto Herrera Malambo" userId="32bf863c-9846-4abb-a289-8e518c426389" providerId="ADAL" clId="{EEAA1275-4766-4851-B996-894B122D8443}" dt="2025-06-25T19:33:06.864" v="7459" actId="47"/>
        <pc:sldMkLst>
          <pc:docMk/>
          <pc:sldMk cId="3835714750" sldId="301"/>
        </pc:sldMkLst>
        <pc:spChg chg="del">
          <ac:chgData name="Diego Ernesto Herrera Malambo" userId="32bf863c-9846-4abb-a289-8e518c426389" providerId="ADAL" clId="{EEAA1275-4766-4851-B996-894B122D8443}" dt="2025-06-25T19:32:22.357" v="7432"/>
          <ac:spMkLst>
            <pc:docMk/>
            <pc:sldMk cId="3835714750" sldId="301"/>
            <ac:spMk id="3" creationId="{2F46B636-33AD-0B04-1E91-7AD1C85B731A}"/>
          </ac:spMkLst>
        </pc:spChg>
        <pc:picChg chg="add mod">
          <ac:chgData name="Diego Ernesto Herrera Malambo" userId="32bf863c-9846-4abb-a289-8e518c426389" providerId="ADAL" clId="{EEAA1275-4766-4851-B996-894B122D8443}" dt="2025-06-25T19:32:22.357" v="7432"/>
          <ac:picMkLst>
            <pc:docMk/>
            <pc:sldMk cId="3835714750" sldId="301"/>
            <ac:picMk id="10" creationId="{5EB390EA-EAD3-1BAB-9B41-82AD08FE5D2F}"/>
          </ac:picMkLst>
        </pc:picChg>
      </pc:sldChg>
      <pc:sldChg chg="addSp delSp modSp new mod">
        <pc:chgData name="Diego Ernesto Herrera Malambo" userId="32bf863c-9846-4abb-a289-8e518c426389" providerId="ADAL" clId="{EEAA1275-4766-4851-B996-894B122D8443}" dt="2025-06-26T06:24:29.594" v="16370" actId="478"/>
        <pc:sldMkLst>
          <pc:docMk/>
          <pc:sldMk cId="3137414127" sldId="302"/>
        </pc:sldMkLst>
        <pc:spChg chg="del mod">
          <ac:chgData name="Diego Ernesto Herrera Malambo" userId="32bf863c-9846-4abb-a289-8e518c426389" providerId="ADAL" clId="{EEAA1275-4766-4851-B996-894B122D8443}" dt="2025-06-26T06:24:29.594" v="16370" actId="478"/>
          <ac:spMkLst>
            <pc:docMk/>
            <pc:sldMk cId="3137414127" sldId="302"/>
            <ac:spMk id="2" creationId="{1AE49A9A-71F3-B814-A473-B85490107FBD}"/>
          </ac:spMkLst>
        </pc:spChg>
        <pc:spChg chg="del">
          <ac:chgData name="Diego Ernesto Herrera Malambo" userId="32bf863c-9846-4abb-a289-8e518c426389" providerId="ADAL" clId="{EEAA1275-4766-4851-B996-894B122D8443}" dt="2025-06-25T19:54:12.852" v="7796" actId="22"/>
          <ac:spMkLst>
            <pc:docMk/>
            <pc:sldMk cId="3137414127" sldId="302"/>
            <ac:spMk id="3" creationId="{7B258691-BD93-468A-213E-C8EAD19772A3}"/>
          </ac:spMkLst>
        </pc:spChg>
        <pc:spChg chg="add mod">
          <ac:chgData name="Diego Ernesto Herrera Malambo" userId="32bf863c-9846-4abb-a289-8e518c426389" providerId="ADAL" clId="{EEAA1275-4766-4851-B996-894B122D8443}" dt="2025-06-25T22:50:38.028" v="8407" actId="14100"/>
          <ac:spMkLst>
            <pc:docMk/>
            <pc:sldMk cId="3137414127" sldId="302"/>
            <ac:spMk id="8" creationId="{BC119020-6EF7-7067-4906-E53B5899ABC4}"/>
          </ac:spMkLst>
        </pc:spChg>
        <pc:spChg chg="add mod">
          <ac:chgData name="Diego Ernesto Herrera Malambo" userId="32bf863c-9846-4abb-a289-8e518c426389" providerId="ADAL" clId="{EEAA1275-4766-4851-B996-894B122D8443}" dt="2025-06-26T01:51:13.478" v="9540" actId="1036"/>
          <ac:spMkLst>
            <pc:docMk/>
            <pc:sldMk cId="3137414127" sldId="302"/>
            <ac:spMk id="11" creationId="{9C57B25F-EBA9-6512-150D-5D19E8431D44}"/>
          </ac:spMkLst>
        </pc:spChg>
        <pc:spChg chg="add mod">
          <ac:chgData name="Diego Ernesto Herrera Malambo" userId="32bf863c-9846-4abb-a289-8e518c426389" providerId="ADAL" clId="{EEAA1275-4766-4851-B996-894B122D8443}" dt="2025-06-25T22:41:07.456" v="8370" actId="1076"/>
          <ac:spMkLst>
            <pc:docMk/>
            <pc:sldMk cId="3137414127" sldId="302"/>
            <ac:spMk id="12" creationId="{B89114C6-640C-75E6-9F47-B2E6C15C0D34}"/>
          </ac:spMkLst>
        </pc:spChg>
        <pc:spChg chg="add del mod">
          <ac:chgData name="Diego Ernesto Herrera Malambo" userId="32bf863c-9846-4abb-a289-8e518c426389" providerId="ADAL" clId="{EEAA1275-4766-4851-B996-894B122D8443}" dt="2025-06-25T22:50:32.917" v="8406" actId="478"/>
          <ac:spMkLst>
            <pc:docMk/>
            <pc:sldMk cId="3137414127" sldId="302"/>
            <ac:spMk id="14" creationId="{597773F7-15A7-FD60-6662-42C95DDCB909}"/>
          </ac:spMkLst>
        </pc:spChg>
        <pc:spChg chg="add mod">
          <ac:chgData name="Diego Ernesto Herrera Malambo" userId="32bf863c-9846-4abb-a289-8e518c426389" providerId="ADAL" clId="{EEAA1275-4766-4851-B996-894B122D8443}" dt="2025-06-26T01:47:36.888" v="9510" actId="14100"/>
          <ac:spMkLst>
            <pc:docMk/>
            <pc:sldMk cId="3137414127" sldId="302"/>
            <ac:spMk id="19" creationId="{740E5CCD-4A13-E9B8-E33D-3ADDEEAC81CE}"/>
          </ac:spMkLst>
        </pc:spChg>
        <pc:spChg chg="add del mod">
          <ac:chgData name="Diego Ernesto Herrera Malambo" userId="32bf863c-9846-4abb-a289-8e518c426389" providerId="ADAL" clId="{EEAA1275-4766-4851-B996-894B122D8443}" dt="2025-06-26T01:46:44.431" v="9504" actId="478"/>
          <ac:spMkLst>
            <pc:docMk/>
            <pc:sldMk cId="3137414127" sldId="302"/>
            <ac:spMk id="20" creationId="{AAB530BD-533A-863A-B2C1-BC3D18248965}"/>
          </ac:spMkLst>
        </pc:spChg>
        <pc:spChg chg="add mod">
          <ac:chgData name="Diego Ernesto Herrera Malambo" userId="32bf863c-9846-4abb-a289-8e518c426389" providerId="ADAL" clId="{EEAA1275-4766-4851-B996-894B122D8443}" dt="2025-06-26T02:01:34.052" v="9674" actId="1036"/>
          <ac:spMkLst>
            <pc:docMk/>
            <pc:sldMk cId="3137414127" sldId="302"/>
            <ac:spMk id="21" creationId="{61BE5506-73D1-564F-4195-A26F9C19DEA1}"/>
          </ac:spMkLst>
        </pc:spChg>
        <pc:spChg chg="add mod">
          <ac:chgData name="Diego Ernesto Herrera Malambo" userId="32bf863c-9846-4abb-a289-8e518c426389" providerId="ADAL" clId="{EEAA1275-4766-4851-B996-894B122D8443}" dt="2025-06-26T06:24:25.747" v="16369"/>
          <ac:spMkLst>
            <pc:docMk/>
            <pc:sldMk cId="3137414127" sldId="302"/>
            <ac:spMk id="22" creationId="{CD34CD3E-1D24-010C-BE25-AC2FD18767FE}"/>
          </ac:spMkLst>
        </pc:spChg>
        <pc:picChg chg="add mod ord">
          <ac:chgData name="Diego Ernesto Herrera Malambo" userId="32bf863c-9846-4abb-a289-8e518c426389" providerId="ADAL" clId="{EEAA1275-4766-4851-B996-894B122D8443}" dt="2025-06-26T01:46:12.558" v="9499" actId="1076"/>
          <ac:picMkLst>
            <pc:docMk/>
            <pc:sldMk cId="3137414127" sldId="302"/>
            <ac:picMk id="5" creationId="{345B2076-A701-23CA-F392-453232AE4C53}"/>
          </ac:picMkLst>
        </pc:picChg>
        <pc:picChg chg="add del mod">
          <ac:chgData name="Diego Ernesto Herrera Malambo" userId="32bf863c-9846-4abb-a289-8e518c426389" providerId="ADAL" clId="{EEAA1275-4766-4851-B996-894B122D8443}" dt="2025-06-25T22:40:50.621" v="8366" actId="1076"/>
          <ac:picMkLst>
            <pc:docMk/>
            <pc:sldMk cId="3137414127" sldId="302"/>
            <ac:picMk id="7" creationId="{A5C6549D-68EB-A9AF-7BD8-5531B1D151E5}"/>
          </ac:picMkLst>
        </pc:picChg>
        <pc:cxnChg chg="add mod">
          <ac:chgData name="Diego Ernesto Herrera Malambo" userId="32bf863c-9846-4abb-a289-8e518c426389" providerId="ADAL" clId="{EEAA1275-4766-4851-B996-894B122D8443}" dt="2025-06-25T22:51:04.139" v="8411" actId="14100"/>
          <ac:cxnSpMkLst>
            <pc:docMk/>
            <pc:sldMk cId="3137414127" sldId="302"/>
            <ac:cxnSpMk id="10" creationId="{56241387-E6C4-223A-BDB9-26ECC0A61547}"/>
          </ac:cxnSpMkLst>
        </pc:cxnChg>
      </pc:sldChg>
      <pc:sldChg chg="addSp delSp modSp new mod">
        <pc:chgData name="Diego Ernesto Herrera Malambo" userId="32bf863c-9846-4abb-a289-8e518c426389" providerId="ADAL" clId="{EEAA1275-4766-4851-B996-894B122D8443}" dt="2025-06-26T06:25:51.635" v="16388" actId="20577"/>
        <pc:sldMkLst>
          <pc:docMk/>
          <pc:sldMk cId="4103629473" sldId="303"/>
        </pc:sldMkLst>
        <pc:spChg chg="del mod">
          <ac:chgData name="Diego Ernesto Herrera Malambo" userId="32bf863c-9846-4abb-a289-8e518c426389" providerId="ADAL" clId="{EEAA1275-4766-4851-B996-894B122D8443}" dt="2025-06-26T06:25:10.677" v="16376" actId="478"/>
          <ac:spMkLst>
            <pc:docMk/>
            <pc:sldMk cId="4103629473" sldId="303"/>
            <ac:spMk id="2" creationId="{25ABA500-C158-4EB0-2CE1-869965BF7E2A}"/>
          </ac:spMkLst>
        </pc:spChg>
        <pc:spChg chg="del">
          <ac:chgData name="Diego Ernesto Herrera Malambo" userId="32bf863c-9846-4abb-a289-8e518c426389" providerId="ADAL" clId="{EEAA1275-4766-4851-B996-894B122D8443}" dt="2025-06-26T01:55:58.653" v="9541"/>
          <ac:spMkLst>
            <pc:docMk/>
            <pc:sldMk cId="4103629473" sldId="303"/>
            <ac:spMk id="3" creationId="{C3398829-AFC6-438F-5DE1-9F4B7698E9E5}"/>
          </ac:spMkLst>
        </pc:spChg>
        <pc:spChg chg="add del mod">
          <ac:chgData name="Diego Ernesto Herrera Malambo" userId="32bf863c-9846-4abb-a289-8e518c426389" providerId="ADAL" clId="{EEAA1275-4766-4851-B996-894B122D8443}" dt="2025-06-26T02:02:41.837" v="9676" actId="22"/>
          <ac:spMkLst>
            <pc:docMk/>
            <pc:sldMk cId="4103629473" sldId="303"/>
            <ac:spMk id="7" creationId="{3ECD2A91-4720-EC9A-355F-189D43F62E12}"/>
          </ac:spMkLst>
        </pc:spChg>
        <pc:spChg chg="add del mod">
          <ac:chgData name="Diego Ernesto Herrera Malambo" userId="32bf863c-9846-4abb-a289-8e518c426389" providerId="ADAL" clId="{EEAA1275-4766-4851-B996-894B122D8443}" dt="2025-06-26T02:02:59.262" v="9679"/>
          <ac:spMkLst>
            <pc:docMk/>
            <pc:sldMk cId="4103629473" sldId="303"/>
            <ac:spMk id="11" creationId="{C00535EE-7C7C-4E2C-EFCB-35D15AC1C621}"/>
          </ac:spMkLst>
        </pc:spChg>
        <pc:spChg chg="add del">
          <ac:chgData name="Diego Ernesto Herrera Malambo" userId="32bf863c-9846-4abb-a289-8e518c426389" providerId="ADAL" clId="{EEAA1275-4766-4851-B996-894B122D8443}" dt="2025-06-26T06:24:57.624" v="16373" actId="22"/>
          <ac:spMkLst>
            <pc:docMk/>
            <pc:sldMk cId="4103629473" sldId="303"/>
            <ac:spMk id="15" creationId="{AD3B8050-30CC-840D-F39F-59527F4EB553}"/>
          </ac:spMkLst>
        </pc:spChg>
        <pc:spChg chg="add mod">
          <ac:chgData name="Diego Ernesto Herrera Malambo" userId="32bf863c-9846-4abb-a289-8e518c426389" providerId="ADAL" clId="{EEAA1275-4766-4851-B996-894B122D8443}" dt="2025-06-26T06:25:51.635" v="16388" actId="20577"/>
          <ac:spMkLst>
            <pc:docMk/>
            <pc:sldMk cId="4103629473" sldId="303"/>
            <ac:spMk id="16" creationId="{0DA0221D-9C4D-EF90-7954-F5107808F7BD}"/>
          </ac:spMkLst>
        </pc:spChg>
        <pc:picChg chg="add del mod">
          <ac:chgData name="Diego Ernesto Herrera Malambo" userId="32bf863c-9846-4abb-a289-8e518c426389" providerId="ADAL" clId="{EEAA1275-4766-4851-B996-894B122D8443}" dt="2025-06-26T02:02:38.053" v="9675" actId="478"/>
          <ac:picMkLst>
            <pc:docMk/>
            <pc:sldMk cId="4103629473" sldId="303"/>
            <ac:picMk id="5" creationId="{EC747368-E7B8-D873-4041-8F7E1310E271}"/>
          </ac:picMkLst>
        </pc:picChg>
        <pc:picChg chg="add del mod ord modCrop">
          <ac:chgData name="Diego Ernesto Herrera Malambo" userId="32bf863c-9846-4abb-a289-8e518c426389" providerId="ADAL" clId="{EEAA1275-4766-4851-B996-894B122D8443}" dt="2025-06-26T02:02:55.993" v="9678" actId="21"/>
          <ac:picMkLst>
            <pc:docMk/>
            <pc:sldMk cId="4103629473" sldId="303"/>
            <ac:picMk id="9" creationId="{76818749-FDD3-1775-0F0C-01436B1A7613}"/>
          </ac:picMkLst>
        </pc:picChg>
        <pc:picChg chg="add mod modCrop">
          <ac:chgData name="Diego Ernesto Herrera Malambo" userId="32bf863c-9846-4abb-a289-8e518c426389" providerId="ADAL" clId="{EEAA1275-4766-4851-B996-894B122D8443}" dt="2025-06-26T02:08:09.089" v="9724" actId="14100"/>
          <ac:picMkLst>
            <pc:docMk/>
            <pc:sldMk cId="4103629473" sldId="303"/>
            <ac:picMk id="12" creationId="{76818749-FDD3-1775-0F0C-01436B1A7613}"/>
          </ac:picMkLst>
        </pc:picChg>
        <pc:picChg chg="add mod modCrop">
          <ac:chgData name="Diego Ernesto Herrera Malambo" userId="32bf863c-9846-4abb-a289-8e518c426389" providerId="ADAL" clId="{EEAA1275-4766-4851-B996-894B122D8443}" dt="2025-06-26T02:08:04.009" v="9723" actId="1036"/>
          <ac:picMkLst>
            <pc:docMk/>
            <pc:sldMk cId="4103629473" sldId="303"/>
            <ac:picMk id="13" creationId="{C1E024ED-DB2C-504E-7344-8D268A01A41B}"/>
          </ac:picMkLst>
        </pc:picChg>
      </pc:sldChg>
      <pc:sldChg chg="addSp delSp modSp add mod">
        <pc:chgData name="Diego Ernesto Herrera Malambo" userId="32bf863c-9846-4abb-a289-8e518c426389" providerId="ADAL" clId="{EEAA1275-4766-4851-B996-894B122D8443}" dt="2025-06-26T06:23:58.261" v="16365" actId="20577"/>
        <pc:sldMkLst>
          <pc:docMk/>
          <pc:sldMk cId="2202215588" sldId="304"/>
        </pc:sldMkLst>
        <pc:spChg chg="del mod">
          <ac:chgData name="Diego Ernesto Herrera Malambo" userId="32bf863c-9846-4abb-a289-8e518c426389" providerId="ADAL" clId="{EEAA1275-4766-4851-B996-894B122D8443}" dt="2025-06-26T06:23:27.946" v="16315" actId="478"/>
          <ac:spMkLst>
            <pc:docMk/>
            <pc:sldMk cId="2202215588" sldId="304"/>
            <ac:spMk id="2" creationId="{ADDB2F93-1D77-8931-84D0-37359F39C45D}"/>
          </ac:spMkLst>
        </pc:spChg>
        <pc:spChg chg="add del mod">
          <ac:chgData name="Diego Ernesto Herrera Malambo" userId="32bf863c-9846-4abb-a289-8e518c426389" providerId="ADAL" clId="{EEAA1275-4766-4851-B996-894B122D8443}" dt="2025-06-26T06:23:29.597" v="16316"/>
          <ac:spMkLst>
            <pc:docMk/>
            <pc:sldMk cId="2202215588" sldId="304"/>
            <ac:spMk id="4" creationId="{32B20819-B3C3-D2C7-FB74-9FA3E522183C}"/>
          </ac:spMkLst>
        </pc:spChg>
        <pc:spChg chg="add mod">
          <ac:chgData name="Diego Ernesto Herrera Malambo" userId="32bf863c-9846-4abb-a289-8e518c426389" providerId="ADAL" clId="{EEAA1275-4766-4851-B996-894B122D8443}" dt="2025-06-26T06:23:58.261" v="16365" actId="20577"/>
          <ac:spMkLst>
            <pc:docMk/>
            <pc:sldMk cId="2202215588" sldId="304"/>
            <ac:spMk id="7" creationId="{3FAA549E-2846-29F7-F4AF-2FB01060FDE9}"/>
          </ac:spMkLst>
        </pc:spChg>
        <pc:picChg chg="mod">
          <ac:chgData name="Diego Ernesto Herrera Malambo" userId="32bf863c-9846-4abb-a289-8e518c426389" providerId="ADAL" clId="{EEAA1275-4766-4851-B996-894B122D8443}" dt="2025-06-26T05:29:33.867" v="14976"/>
          <ac:picMkLst>
            <pc:docMk/>
            <pc:sldMk cId="2202215588" sldId="304"/>
            <ac:picMk id="5" creationId="{156D8634-DA94-869F-01C4-91FD171EB1C4}"/>
          </ac:picMkLst>
        </pc:picChg>
      </pc:sldChg>
      <pc:sldChg chg="addSp delSp modSp new mod modClrScheme chgLayout">
        <pc:chgData name="Diego Ernesto Herrera Malambo" userId="32bf863c-9846-4abb-a289-8e518c426389" providerId="ADAL" clId="{EEAA1275-4766-4851-B996-894B122D8443}" dt="2025-06-26T06:22:01.599" v="16283" actId="20577"/>
        <pc:sldMkLst>
          <pc:docMk/>
          <pc:sldMk cId="3183280665" sldId="305"/>
        </pc:sldMkLst>
        <pc:spChg chg="del mod ord">
          <ac:chgData name="Diego Ernesto Herrera Malambo" userId="32bf863c-9846-4abb-a289-8e518c426389" providerId="ADAL" clId="{EEAA1275-4766-4851-B996-894B122D8443}" dt="2025-06-25T22:52:42.767" v="8427" actId="700"/>
          <ac:spMkLst>
            <pc:docMk/>
            <pc:sldMk cId="3183280665" sldId="305"/>
            <ac:spMk id="2" creationId="{24D7391B-9175-805D-9069-C5DB8CCD3B02}"/>
          </ac:spMkLst>
        </pc:spChg>
        <pc:spChg chg="del mod ord">
          <ac:chgData name="Diego Ernesto Herrera Malambo" userId="32bf863c-9846-4abb-a289-8e518c426389" providerId="ADAL" clId="{EEAA1275-4766-4851-B996-894B122D8443}" dt="2025-06-25T22:52:42.767" v="8427" actId="700"/>
          <ac:spMkLst>
            <pc:docMk/>
            <pc:sldMk cId="3183280665" sldId="305"/>
            <ac:spMk id="3" creationId="{49AB80FD-46B3-9380-A0CA-E04D7875E798}"/>
          </ac:spMkLst>
        </pc:spChg>
        <pc:spChg chg="add del mod ord">
          <ac:chgData name="Diego Ernesto Herrera Malambo" userId="32bf863c-9846-4abb-a289-8e518c426389" providerId="ADAL" clId="{EEAA1275-4766-4851-B996-894B122D8443}" dt="2025-06-26T06:19:08.529" v="16032" actId="478"/>
          <ac:spMkLst>
            <pc:docMk/>
            <pc:sldMk cId="3183280665" sldId="305"/>
            <ac:spMk id="4" creationId="{A0148431-4F09-364B-AFA3-E380016FBA7B}"/>
          </ac:spMkLst>
        </pc:spChg>
        <pc:spChg chg="add mod ord">
          <ac:chgData name="Diego Ernesto Herrera Malambo" userId="32bf863c-9846-4abb-a289-8e518c426389" providerId="ADAL" clId="{EEAA1275-4766-4851-B996-894B122D8443}" dt="2025-06-26T06:22:01.599" v="16283" actId="20577"/>
          <ac:spMkLst>
            <pc:docMk/>
            <pc:sldMk cId="3183280665" sldId="305"/>
            <ac:spMk id="5" creationId="{2159C4A9-68BB-9FF4-08CC-90F057BF9C45}"/>
          </ac:spMkLst>
        </pc:spChg>
        <pc:spChg chg="add del mod">
          <ac:chgData name="Diego Ernesto Herrera Malambo" userId="32bf863c-9846-4abb-a289-8e518c426389" providerId="ADAL" clId="{EEAA1275-4766-4851-B996-894B122D8443}" dt="2025-06-26T06:19:10.825" v="16033"/>
          <ac:spMkLst>
            <pc:docMk/>
            <pc:sldMk cId="3183280665" sldId="305"/>
            <ac:spMk id="7" creationId="{ACF4AD46-94BB-5A26-B683-4488E5144023}"/>
          </ac:spMkLst>
        </pc:spChg>
        <pc:spChg chg="add mod">
          <ac:chgData name="Diego Ernesto Herrera Malambo" userId="32bf863c-9846-4abb-a289-8e518c426389" providerId="ADAL" clId="{EEAA1275-4766-4851-B996-894B122D8443}" dt="2025-06-26T06:19:32.955" v="16079" actId="20577"/>
          <ac:spMkLst>
            <pc:docMk/>
            <pc:sldMk cId="3183280665" sldId="305"/>
            <ac:spMk id="8" creationId="{18A95178-FB65-1E2D-4FDC-1E1E6C7DC9EC}"/>
          </ac:spMkLst>
        </pc:spChg>
      </pc:sldChg>
      <pc:sldChg chg="addSp delSp modSp add mod">
        <pc:chgData name="Diego Ernesto Herrera Malambo" userId="32bf863c-9846-4abb-a289-8e518c426389" providerId="ADAL" clId="{EEAA1275-4766-4851-B996-894B122D8443}" dt="2025-06-26T06:26:50.262" v="16398" actId="478"/>
        <pc:sldMkLst>
          <pc:docMk/>
          <pc:sldMk cId="2439533135" sldId="306"/>
        </pc:sldMkLst>
        <pc:spChg chg="del mod">
          <ac:chgData name="Diego Ernesto Herrera Malambo" userId="32bf863c-9846-4abb-a289-8e518c426389" providerId="ADAL" clId="{EEAA1275-4766-4851-B996-894B122D8443}" dt="2025-06-26T06:26:40.327" v="16397" actId="478"/>
          <ac:spMkLst>
            <pc:docMk/>
            <pc:sldMk cId="2439533135" sldId="306"/>
            <ac:spMk id="2" creationId="{AE812C52-2A44-3E0E-0C3C-89990A6C7B5F}"/>
          </ac:spMkLst>
        </pc:spChg>
        <pc:spChg chg="add del mod">
          <ac:chgData name="Diego Ernesto Herrera Malambo" userId="32bf863c-9846-4abb-a289-8e518c426389" providerId="ADAL" clId="{EEAA1275-4766-4851-B996-894B122D8443}" dt="2025-06-26T01:56:41.435" v="9610"/>
          <ac:spMkLst>
            <pc:docMk/>
            <pc:sldMk cId="2439533135" sldId="306"/>
            <ac:spMk id="4" creationId="{EC66F48B-7E03-CC40-8CF8-7BFBC2CA81CF}"/>
          </ac:spMkLst>
        </pc:spChg>
        <pc:spChg chg="add del mod">
          <ac:chgData name="Diego Ernesto Herrera Malambo" userId="32bf863c-9846-4abb-a289-8e518c426389" providerId="ADAL" clId="{EEAA1275-4766-4851-B996-894B122D8443}" dt="2025-06-26T02:03:44.470" v="9681" actId="22"/>
          <ac:spMkLst>
            <pc:docMk/>
            <pc:sldMk cId="2439533135" sldId="306"/>
            <ac:spMk id="9" creationId="{63A70AD3-CCD8-BCCB-D2C6-18E566779F21}"/>
          </ac:spMkLst>
        </pc:spChg>
        <pc:spChg chg="add mod">
          <ac:chgData name="Diego Ernesto Herrera Malambo" userId="32bf863c-9846-4abb-a289-8e518c426389" providerId="ADAL" clId="{EEAA1275-4766-4851-B996-894B122D8443}" dt="2025-06-26T06:26:36.167" v="16396"/>
          <ac:spMkLst>
            <pc:docMk/>
            <pc:sldMk cId="2439533135" sldId="306"/>
            <ac:spMk id="13" creationId="{69CD8B6B-5039-8787-9F2B-61B503CB4865}"/>
          </ac:spMkLst>
        </pc:spChg>
        <pc:spChg chg="add del mod">
          <ac:chgData name="Diego Ernesto Herrera Malambo" userId="32bf863c-9846-4abb-a289-8e518c426389" providerId="ADAL" clId="{EEAA1275-4766-4851-B996-894B122D8443}" dt="2025-06-26T06:26:50.262" v="16398" actId="478"/>
          <ac:spMkLst>
            <pc:docMk/>
            <pc:sldMk cId="2439533135" sldId="306"/>
            <ac:spMk id="15" creationId="{014BEDAA-ED84-D367-AE90-A428DAC081B6}"/>
          </ac:spMkLst>
        </pc:spChg>
        <pc:picChg chg="del">
          <ac:chgData name="Diego Ernesto Herrera Malambo" userId="32bf863c-9846-4abb-a289-8e518c426389" providerId="ADAL" clId="{EEAA1275-4766-4851-B996-894B122D8443}" dt="2025-06-26T01:56:33.464" v="9609" actId="478"/>
          <ac:picMkLst>
            <pc:docMk/>
            <pc:sldMk cId="2439533135" sldId="306"/>
            <ac:picMk id="5" creationId="{498315E9-2CE9-10B4-80F6-FB40770BAD19}"/>
          </ac:picMkLst>
        </pc:picChg>
        <pc:picChg chg="add del mod">
          <ac:chgData name="Diego Ernesto Herrera Malambo" userId="32bf863c-9846-4abb-a289-8e518c426389" providerId="ADAL" clId="{EEAA1275-4766-4851-B996-894B122D8443}" dt="2025-06-26T02:03:05.779" v="9680" actId="478"/>
          <ac:picMkLst>
            <pc:docMk/>
            <pc:sldMk cId="2439533135" sldId="306"/>
            <ac:picMk id="7" creationId="{92643F26-0948-AC7A-DD76-F1DBC3512B94}"/>
          </ac:picMkLst>
        </pc:picChg>
        <pc:picChg chg="add mod ord modCrop">
          <ac:chgData name="Diego Ernesto Herrera Malambo" userId="32bf863c-9846-4abb-a289-8e518c426389" providerId="ADAL" clId="{EEAA1275-4766-4851-B996-894B122D8443}" dt="2025-06-26T02:09:00.729" v="9733" actId="14100"/>
          <ac:picMkLst>
            <pc:docMk/>
            <pc:sldMk cId="2439533135" sldId="306"/>
            <ac:picMk id="11" creationId="{02BAF80F-DC6A-288D-132D-0E14CEB55DA6}"/>
          </ac:picMkLst>
        </pc:picChg>
        <pc:picChg chg="add mod modCrop">
          <ac:chgData name="Diego Ernesto Herrera Malambo" userId="32bf863c-9846-4abb-a289-8e518c426389" providerId="ADAL" clId="{EEAA1275-4766-4851-B996-894B122D8443}" dt="2025-06-26T02:08:55.241" v="9732" actId="1076"/>
          <ac:picMkLst>
            <pc:docMk/>
            <pc:sldMk cId="2439533135" sldId="306"/>
            <ac:picMk id="12" creationId="{AB978350-717E-EA11-6673-C24A24C8EA89}"/>
          </ac:picMkLst>
        </pc:picChg>
      </pc:sldChg>
      <pc:sldChg chg="addSp delSp modSp add mod modAnim">
        <pc:chgData name="Diego Ernesto Herrera Malambo" userId="32bf863c-9846-4abb-a289-8e518c426389" providerId="ADAL" clId="{EEAA1275-4766-4851-B996-894B122D8443}" dt="2025-06-26T20:40:40.057" v="17786" actId="14100"/>
        <pc:sldMkLst>
          <pc:docMk/>
          <pc:sldMk cId="1470327850" sldId="307"/>
        </pc:sldMkLst>
        <pc:spChg chg="del mod">
          <ac:chgData name="Diego Ernesto Herrera Malambo" userId="32bf863c-9846-4abb-a289-8e518c426389" providerId="ADAL" clId="{EEAA1275-4766-4851-B996-894B122D8443}" dt="2025-06-26T06:26:58.625" v="16399" actId="478"/>
          <ac:spMkLst>
            <pc:docMk/>
            <pc:sldMk cId="1470327850" sldId="307"/>
            <ac:spMk id="2" creationId="{FA14C1B1-BF38-6E74-5122-6C9241D8B660}"/>
          </ac:spMkLst>
        </pc:spChg>
        <pc:spChg chg="add mod">
          <ac:chgData name="Diego Ernesto Herrera Malambo" userId="32bf863c-9846-4abb-a289-8e518c426389" providerId="ADAL" clId="{EEAA1275-4766-4851-B996-894B122D8443}" dt="2025-06-26T20:39:11.788" v="17767" actId="1076"/>
          <ac:spMkLst>
            <pc:docMk/>
            <pc:sldMk cId="1470327850" sldId="307"/>
            <ac:spMk id="3" creationId="{5995DDAB-C55D-E0BA-8ABB-A6C6E17AE9ED}"/>
          </ac:spMkLst>
        </pc:spChg>
        <pc:spChg chg="add del mod">
          <ac:chgData name="Diego Ernesto Herrera Malambo" userId="32bf863c-9846-4abb-a289-8e518c426389" providerId="ADAL" clId="{EEAA1275-4766-4851-B996-894B122D8443}" dt="2025-06-26T01:57:03.345" v="9625"/>
          <ac:spMkLst>
            <pc:docMk/>
            <pc:sldMk cId="1470327850" sldId="307"/>
            <ac:spMk id="4" creationId="{BCCF87A3-1F64-6169-805B-558785F2C1D5}"/>
          </ac:spMkLst>
        </pc:spChg>
        <pc:spChg chg="add mod">
          <ac:chgData name="Diego Ernesto Herrera Malambo" userId="32bf863c-9846-4abb-a289-8e518c426389" providerId="ADAL" clId="{EEAA1275-4766-4851-B996-894B122D8443}" dt="2025-06-26T20:39:14.146" v="17768"/>
          <ac:spMkLst>
            <pc:docMk/>
            <pc:sldMk cId="1470327850" sldId="307"/>
            <ac:spMk id="4" creationId="{E2CBC172-7686-69D5-F2D1-ED62176ED754}"/>
          </ac:spMkLst>
        </pc:spChg>
        <pc:spChg chg="add mod">
          <ac:chgData name="Diego Ernesto Herrera Malambo" userId="32bf863c-9846-4abb-a289-8e518c426389" providerId="ADAL" clId="{EEAA1275-4766-4851-B996-894B122D8443}" dt="2025-06-26T20:40:00.673" v="17777" actId="14100"/>
          <ac:spMkLst>
            <pc:docMk/>
            <pc:sldMk cId="1470327850" sldId="307"/>
            <ac:spMk id="5" creationId="{60028A6A-66BE-E026-D430-5B57811CB487}"/>
          </ac:spMkLst>
        </pc:spChg>
        <pc:spChg chg="add mod">
          <ac:chgData name="Diego Ernesto Herrera Malambo" userId="32bf863c-9846-4abb-a289-8e518c426389" providerId="ADAL" clId="{EEAA1275-4766-4851-B996-894B122D8443}" dt="2025-06-26T20:40:40.057" v="17786" actId="14100"/>
          <ac:spMkLst>
            <pc:docMk/>
            <pc:sldMk cId="1470327850" sldId="307"/>
            <ac:spMk id="6" creationId="{3BB32B7B-1592-2BF2-3921-86D6A5626061}"/>
          </ac:spMkLst>
        </pc:spChg>
        <pc:spChg chg="add mod">
          <ac:chgData name="Diego Ernesto Herrera Malambo" userId="32bf863c-9846-4abb-a289-8e518c426389" providerId="ADAL" clId="{EEAA1275-4766-4851-B996-894B122D8443}" dt="2025-06-26T20:40:34.962" v="17785" actId="1076"/>
          <ac:spMkLst>
            <pc:docMk/>
            <pc:sldMk cId="1470327850" sldId="307"/>
            <ac:spMk id="7" creationId="{452E0E63-8FB2-63CC-9A86-7251EC42AA7E}"/>
          </ac:spMkLst>
        </pc:spChg>
        <pc:spChg chg="add del mod">
          <ac:chgData name="Diego Ernesto Herrera Malambo" userId="32bf863c-9846-4abb-a289-8e518c426389" providerId="ADAL" clId="{EEAA1275-4766-4851-B996-894B122D8443}" dt="2025-06-26T02:04:53.641" v="9683" actId="22"/>
          <ac:spMkLst>
            <pc:docMk/>
            <pc:sldMk cId="1470327850" sldId="307"/>
            <ac:spMk id="9" creationId="{7758E99E-678C-F534-BA56-BCC019F7EA37}"/>
          </ac:spMkLst>
        </pc:spChg>
        <pc:spChg chg="add mod">
          <ac:chgData name="Diego Ernesto Herrera Malambo" userId="32bf863c-9846-4abb-a289-8e518c426389" providerId="ADAL" clId="{EEAA1275-4766-4851-B996-894B122D8443}" dt="2025-06-26T06:27:14.153" v="16401"/>
          <ac:spMkLst>
            <pc:docMk/>
            <pc:sldMk cId="1470327850" sldId="307"/>
            <ac:spMk id="13" creationId="{F821C7E9-A0E7-1DBD-6156-FD9F5A9E8EE1}"/>
          </ac:spMkLst>
        </pc:spChg>
        <pc:spChg chg="add del mod">
          <ac:chgData name="Diego Ernesto Herrera Malambo" userId="32bf863c-9846-4abb-a289-8e518c426389" providerId="ADAL" clId="{EEAA1275-4766-4851-B996-894B122D8443}" dt="2025-06-26T06:27:03.862" v="16400" actId="478"/>
          <ac:spMkLst>
            <pc:docMk/>
            <pc:sldMk cId="1470327850" sldId="307"/>
            <ac:spMk id="15" creationId="{B6FA9E6C-B5B7-EA32-D2A4-686A7682F7F5}"/>
          </ac:spMkLst>
        </pc:spChg>
        <pc:picChg chg="del">
          <ac:chgData name="Diego Ernesto Herrera Malambo" userId="32bf863c-9846-4abb-a289-8e518c426389" providerId="ADAL" clId="{EEAA1275-4766-4851-B996-894B122D8443}" dt="2025-06-26T01:56:45.422" v="9612" actId="478"/>
          <ac:picMkLst>
            <pc:docMk/>
            <pc:sldMk cId="1470327850" sldId="307"/>
            <ac:picMk id="5" creationId="{8469541E-4254-D813-529F-64032B80A185}"/>
          </ac:picMkLst>
        </pc:picChg>
        <pc:picChg chg="add del mod">
          <ac:chgData name="Diego Ernesto Herrera Malambo" userId="32bf863c-9846-4abb-a289-8e518c426389" providerId="ADAL" clId="{EEAA1275-4766-4851-B996-894B122D8443}" dt="2025-06-26T02:03:48.134" v="9682" actId="478"/>
          <ac:picMkLst>
            <pc:docMk/>
            <pc:sldMk cId="1470327850" sldId="307"/>
            <ac:picMk id="7" creationId="{822BB5E0-4F54-60E2-AAA4-AF40BB13E27A}"/>
          </ac:picMkLst>
        </pc:picChg>
        <pc:picChg chg="add mod ord modCrop">
          <ac:chgData name="Diego Ernesto Herrera Malambo" userId="32bf863c-9846-4abb-a289-8e518c426389" providerId="ADAL" clId="{EEAA1275-4766-4851-B996-894B122D8443}" dt="2025-06-26T20:39:19.068" v="17770" actId="1076"/>
          <ac:picMkLst>
            <pc:docMk/>
            <pc:sldMk cId="1470327850" sldId="307"/>
            <ac:picMk id="11" creationId="{02F87E29-3814-1464-241D-E34CEA8DF0C1}"/>
          </ac:picMkLst>
        </pc:picChg>
        <pc:picChg chg="add mod modCrop">
          <ac:chgData name="Diego Ernesto Herrera Malambo" userId="32bf863c-9846-4abb-a289-8e518c426389" providerId="ADAL" clId="{EEAA1275-4766-4851-B996-894B122D8443}" dt="2025-06-26T20:40:11.616" v="17782" actId="1076"/>
          <ac:picMkLst>
            <pc:docMk/>
            <pc:sldMk cId="1470327850" sldId="307"/>
            <ac:picMk id="12" creationId="{BF22BC7E-5371-B94B-574C-8251C72D68DC}"/>
          </ac:picMkLst>
        </pc:picChg>
      </pc:sldChg>
      <pc:sldChg chg="addSp delSp modSp add mod modAnim">
        <pc:chgData name="Diego Ernesto Herrera Malambo" userId="32bf863c-9846-4abb-a289-8e518c426389" providerId="ADAL" clId="{EEAA1275-4766-4851-B996-894B122D8443}" dt="2025-06-26T20:41:29.798" v="17797" actId="14100"/>
        <pc:sldMkLst>
          <pc:docMk/>
          <pc:sldMk cId="2286071540" sldId="308"/>
        </pc:sldMkLst>
        <pc:spChg chg="del mod">
          <ac:chgData name="Diego Ernesto Herrera Malambo" userId="32bf863c-9846-4abb-a289-8e518c426389" providerId="ADAL" clId="{EEAA1275-4766-4851-B996-894B122D8443}" dt="2025-06-26T06:27:42.153" v="16407" actId="478"/>
          <ac:spMkLst>
            <pc:docMk/>
            <pc:sldMk cId="2286071540" sldId="308"/>
            <ac:spMk id="2" creationId="{9C5D196C-901E-39EF-E433-44204AECE3F0}"/>
          </ac:spMkLst>
        </pc:spChg>
        <pc:spChg chg="add mod">
          <ac:chgData name="Diego Ernesto Herrera Malambo" userId="32bf863c-9846-4abb-a289-8e518c426389" providerId="ADAL" clId="{EEAA1275-4766-4851-B996-894B122D8443}" dt="2025-06-26T20:40:47.246" v="17787"/>
          <ac:spMkLst>
            <pc:docMk/>
            <pc:sldMk cId="2286071540" sldId="308"/>
            <ac:spMk id="3" creationId="{6C91E596-92D6-525A-6178-2AF68B278E37}"/>
          </ac:spMkLst>
        </pc:spChg>
        <pc:spChg chg="add del mod">
          <ac:chgData name="Diego Ernesto Herrera Malambo" userId="32bf863c-9846-4abb-a289-8e518c426389" providerId="ADAL" clId="{EEAA1275-4766-4851-B996-894B122D8443}" dt="2025-06-26T01:57:23.276" v="9642"/>
          <ac:spMkLst>
            <pc:docMk/>
            <pc:sldMk cId="2286071540" sldId="308"/>
            <ac:spMk id="4" creationId="{41F5E5F1-2595-BD1C-4380-2756C2D1C450}"/>
          </ac:spMkLst>
        </pc:spChg>
        <pc:spChg chg="add mod">
          <ac:chgData name="Diego Ernesto Herrera Malambo" userId="32bf863c-9846-4abb-a289-8e518c426389" providerId="ADAL" clId="{EEAA1275-4766-4851-B996-894B122D8443}" dt="2025-06-26T20:41:08.890" v="17790" actId="1076"/>
          <ac:spMkLst>
            <pc:docMk/>
            <pc:sldMk cId="2286071540" sldId="308"/>
            <ac:spMk id="4" creationId="{7E81E810-461D-EBEF-A2D5-62EA200831B3}"/>
          </ac:spMkLst>
        </pc:spChg>
        <pc:spChg chg="add mod">
          <ac:chgData name="Diego Ernesto Herrera Malambo" userId="32bf863c-9846-4abb-a289-8e518c426389" providerId="ADAL" clId="{EEAA1275-4766-4851-B996-894B122D8443}" dt="2025-06-26T20:41:29.798" v="17797" actId="14100"/>
          <ac:spMkLst>
            <pc:docMk/>
            <pc:sldMk cId="2286071540" sldId="308"/>
            <ac:spMk id="5" creationId="{2256004E-B7B1-92EF-F32E-9E595A2D88A6}"/>
          </ac:spMkLst>
        </pc:spChg>
        <pc:spChg chg="add del mod">
          <ac:chgData name="Diego Ernesto Herrera Malambo" userId="32bf863c-9846-4abb-a289-8e518c426389" providerId="ADAL" clId="{EEAA1275-4766-4851-B996-894B122D8443}" dt="2025-06-26T02:05:52.375" v="9685" actId="22"/>
          <ac:spMkLst>
            <pc:docMk/>
            <pc:sldMk cId="2286071540" sldId="308"/>
            <ac:spMk id="9" creationId="{344AA75F-0F46-8B4C-7464-03AE376DEFE5}"/>
          </ac:spMkLst>
        </pc:spChg>
        <pc:spChg chg="add mod">
          <ac:chgData name="Diego Ernesto Herrera Malambo" userId="32bf863c-9846-4abb-a289-8e518c426389" providerId="ADAL" clId="{EEAA1275-4766-4851-B996-894B122D8443}" dt="2025-06-26T06:27:36.902" v="16406"/>
          <ac:spMkLst>
            <pc:docMk/>
            <pc:sldMk cId="2286071540" sldId="308"/>
            <ac:spMk id="13" creationId="{16118EFC-F5FA-6F4C-2368-83E083253EFB}"/>
          </ac:spMkLst>
        </pc:spChg>
        <pc:spChg chg="add del mod">
          <ac:chgData name="Diego Ernesto Herrera Malambo" userId="32bf863c-9846-4abb-a289-8e518c426389" providerId="ADAL" clId="{EEAA1275-4766-4851-B996-894B122D8443}" dt="2025-06-26T06:27:51.342" v="16408" actId="478"/>
          <ac:spMkLst>
            <pc:docMk/>
            <pc:sldMk cId="2286071540" sldId="308"/>
            <ac:spMk id="15" creationId="{515A6F86-CC76-1AE2-454F-8D63B1FECDDA}"/>
          </ac:spMkLst>
        </pc:spChg>
        <pc:picChg chg="add del mod">
          <ac:chgData name="Diego Ernesto Herrera Malambo" userId="32bf863c-9846-4abb-a289-8e518c426389" providerId="ADAL" clId="{EEAA1275-4766-4851-B996-894B122D8443}" dt="2025-06-26T02:04:56.805" v="9684" actId="478"/>
          <ac:picMkLst>
            <pc:docMk/>
            <pc:sldMk cId="2286071540" sldId="308"/>
            <ac:picMk id="6" creationId="{87FDA9A3-F5E8-215A-786A-758968D2C3DB}"/>
          </ac:picMkLst>
        </pc:picChg>
        <pc:picChg chg="del">
          <ac:chgData name="Diego Ernesto Herrera Malambo" userId="32bf863c-9846-4abb-a289-8e518c426389" providerId="ADAL" clId="{EEAA1275-4766-4851-B996-894B122D8443}" dt="2025-06-26T01:57:18.778" v="9641" actId="478"/>
          <ac:picMkLst>
            <pc:docMk/>
            <pc:sldMk cId="2286071540" sldId="308"/>
            <ac:picMk id="7" creationId="{D5225BD1-0E41-FD90-E356-6D9FD6C6FA4B}"/>
          </ac:picMkLst>
        </pc:picChg>
        <pc:picChg chg="add mod ord modCrop">
          <ac:chgData name="Diego Ernesto Herrera Malambo" userId="32bf863c-9846-4abb-a289-8e518c426389" providerId="ADAL" clId="{EEAA1275-4766-4851-B996-894B122D8443}" dt="2025-06-26T02:10:48.359" v="9759" actId="14100"/>
          <ac:picMkLst>
            <pc:docMk/>
            <pc:sldMk cId="2286071540" sldId="308"/>
            <ac:picMk id="11" creationId="{DDB52E2F-970E-406B-974A-7F153BDD506F}"/>
          </ac:picMkLst>
        </pc:picChg>
        <pc:picChg chg="add mod modCrop">
          <ac:chgData name="Diego Ernesto Herrera Malambo" userId="32bf863c-9846-4abb-a289-8e518c426389" providerId="ADAL" clId="{EEAA1275-4766-4851-B996-894B122D8443}" dt="2025-06-26T20:41:20.257" v="17795" actId="1076"/>
          <ac:picMkLst>
            <pc:docMk/>
            <pc:sldMk cId="2286071540" sldId="308"/>
            <ac:picMk id="12" creationId="{3B925372-1A90-DDE7-1646-060EB887EB2E}"/>
          </ac:picMkLst>
        </pc:picChg>
      </pc:sldChg>
      <pc:sldChg chg="addSp delSp modSp new mod">
        <pc:chgData name="Diego Ernesto Herrera Malambo" userId="32bf863c-9846-4abb-a289-8e518c426389" providerId="ADAL" clId="{EEAA1275-4766-4851-B996-894B122D8443}" dt="2025-06-26T06:29:08.904" v="16416" actId="478"/>
        <pc:sldMkLst>
          <pc:docMk/>
          <pc:sldMk cId="939120120" sldId="309"/>
        </pc:sldMkLst>
        <pc:spChg chg="del mod">
          <ac:chgData name="Diego Ernesto Herrera Malambo" userId="32bf863c-9846-4abb-a289-8e518c426389" providerId="ADAL" clId="{EEAA1275-4766-4851-B996-894B122D8443}" dt="2025-06-26T06:28:56.979" v="16415" actId="478"/>
          <ac:spMkLst>
            <pc:docMk/>
            <pc:sldMk cId="939120120" sldId="309"/>
            <ac:spMk id="2" creationId="{EC411CA9-CB08-6862-04EF-CD31420AAAC7}"/>
          </ac:spMkLst>
        </pc:spChg>
        <pc:spChg chg="del">
          <ac:chgData name="Diego Ernesto Herrera Malambo" userId="32bf863c-9846-4abb-a289-8e518c426389" providerId="ADAL" clId="{EEAA1275-4766-4851-B996-894B122D8443}" dt="2025-06-26T02:13:36.982" v="9808" actId="22"/>
          <ac:spMkLst>
            <pc:docMk/>
            <pc:sldMk cId="939120120" sldId="309"/>
            <ac:spMk id="3" creationId="{04D24A85-1A59-FACB-6D00-CBECA725A99E}"/>
          </ac:spMkLst>
        </pc:spChg>
        <pc:spChg chg="add del">
          <ac:chgData name="Diego Ernesto Herrera Malambo" userId="32bf863c-9846-4abb-a289-8e518c426389" providerId="ADAL" clId="{EEAA1275-4766-4851-B996-894B122D8443}" dt="2025-06-26T06:28:15.966" v="16410" actId="22"/>
          <ac:spMkLst>
            <pc:docMk/>
            <pc:sldMk cId="939120120" sldId="309"/>
            <ac:spMk id="7" creationId="{1E447841-E9BC-3D63-10B8-28545FB3A756}"/>
          </ac:spMkLst>
        </pc:spChg>
        <pc:spChg chg="add mod">
          <ac:chgData name="Diego Ernesto Herrera Malambo" userId="32bf863c-9846-4abb-a289-8e518c426389" providerId="ADAL" clId="{EEAA1275-4766-4851-B996-894B122D8443}" dt="2025-06-26T06:28:47.475" v="16414"/>
          <ac:spMkLst>
            <pc:docMk/>
            <pc:sldMk cId="939120120" sldId="309"/>
            <ac:spMk id="8" creationId="{9AA983A2-56D8-FDC9-E21B-8F17BD1724EE}"/>
          </ac:spMkLst>
        </pc:spChg>
        <pc:spChg chg="add del mod">
          <ac:chgData name="Diego Ernesto Herrera Malambo" userId="32bf863c-9846-4abb-a289-8e518c426389" providerId="ADAL" clId="{EEAA1275-4766-4851-B996-894B122D8443}" dt="2025-06-26T06:29:08.904" v="16416" actId="478"/>
          <ac:spMkLst>
            <pc:docMk/>
            <pc:sldMk cId="939120120" sldId="309"/>
            <ac:spMk id="10" creationId="{FBBE9D08-A29D-5882-BC38-5432A92A3904}"/>
          </ac:spMkLst>
        </pc:spChg>
        <pc:picChg chg="add mod ord">
          <ac:chgData name="Diego Ernesto Herrera Malambo" userId="32bf863c-9846-4abb-a289-8e518c426389" providerId="ADAL" clId="{EEAA1275-4766-4851-B996-894B122D8443}" dt="2025-06-26T05:29:33.867" v="14976"/>
          <ac:picMkLst>
            <pc:docMk/>
            <pc:sldMk cId="939120120" sldId="309"/>
            <ac:picMk id="5" creationId="{6AAFE621-B611-1A5A-3076-8D167382D753}"/>
          </ac:picMkLst>
        </pc:picChg>
      </pc:sldChg>
      <pc:sldChg chg="addSp delSp modSp new mod">
        <pc:chgData name="Diego Ernesto Herrera Malambo" userId="32bf863c-9846-4abb-a289-8e518c426389" providerId="ADAL" clId="{EEAA1275-4766-4851-B996-894B122D8443}" dt="2025-06-26T06:30:10.703" v="16423"/>
        <pc:sldMkLst>
          <pc:docMk/>
          <pc:sldMk cId="3858656544" sldId="310"/>
        </pc:sldMkLst>
        <pc:spChg chg="del mod">
          <ac:chgData name="Diego Ernesto Herrera Malambo" userId="32bf863c-9846-4abb-a289-8e518c426389" providerId="ADAL" clId="{EEAA1275-4766-4851-B996-894B122D8443}" dt="2025-06-26T06:30:04.119" v="16422" actId="478"/>
          <ac:spMkLst>
            <pc:docMk/>
            <pc:sldMk cId="3858656544" sldId="310"/>
            <ac:spMk id="2" creationId="{79A3D1C3-6E12-751C-0494-D5EABA20BD83}"/>
          </ac:spMkLst>
        </pc:spChg>
        <pc:spChg chg="del">
          <ac:chgData name="Diego Ernesto Herrera Malambo" userId="32bf863c-9846-4abb-a289-8e518c426389" providerId="ADAL" clId="{EEAA1275-4766-4851-B996-894B122D8443}" dt="2025-06-26T02:14:15.089" v="9810" actId="22"/>
          <ac:spMkLst>
            <pc:docMk/>
            <pc:sldMk cId="3858656544" sldId="310"/>
            <ac:spMk id="3" creationId="{F50E1750-0E8D-6845-0EDA-6EAE63D4ECEA}"/>
          </ac:spMkLst>
        </pc:spChg>
        <pc:spChg chg="add del">
          <ac:chgData name="Diego Ernesto Herrera Malambo" userId="32bf863c-9846-4abb-a289-8e518c426389" providerId="ADAL" clId="{EEAA1275-4766-4851-B996-894B122D8443}" dt="2025-06-26T06:29:46.544" v="16418" actId="22"/>
          <ac:spMkLst>
            <pc:docMk/>
            <pc:sldMk cId="3858656544" sldId="310"/>
            <ac:spMk id="7" creationId="{D0A89040-2235-2043-9230-57AE44CED9BF}"/>
          </ac:spMkLst>
        </pc:spChg>
        <pc:spChg chg="add mod">
          <ac:chgData name="Diego Ernesto Herrera Malambo" userId="32bf863c-9846-4abb-a289-8e518c426389" providerId="ADAL" clId="{EEAA1275-4766-4851-B996-894B122D8443}" dt="2025-06-26T06:30:10.703" v="16423"/>
          <ac:spMkLst>
            <pc:docMk/>
            <pc:sldMk cId="3858656544" sldId="310"/>
            <ac:spMk id="8" creationId="{AFE702CD-4A96-566F-5C2F-F27B9D7A7725}"/>
          </ac:spMkLst>
        </pc:spChg>
        <pc:picChg chg="add mod ord">
          <ac:chgData name="Diego Ernesto Herrera Malambo" userId="32bf863c-9846-4abb-a289-8e518c426389" providerId="ADAL" clId="{EEAA1275-4766-4851-B996-894B122D8443}" dt="2025-06-26T05:29:33.867" v="14976"/>
          <ac:picMkLst>
            <pc:docMk/>
            <pc:sldMk cId="3858656544" sldId="310"/>
            <ac:picMk id="5" creationId="{C1E6484F-39A7-105A-F088-7CC3E9D13DD9}"/>
          </ac:picMkLst>
        </pc:picChg>
      </pc:sldChg>
      <pc:sldChg chg="addSp delSp modSp new mod">
        <pc:chgData name="Diego Ernesto Herrera Malambo" userId="32bf863c-9846-4abb-a289-8e518c426389" providerId="ADAL" clId="{EEAA1275-4766-4851-B996-894B122D8443}" dt="2025-06-26T06:30:40.814" v="16429"/>
        <pc:sldMkLst>
          <pc:docMk/>
          <pc:sldMk cId="1197158087" sldId="311"/>
        </pc:sldMkLst>
        <pc:spChg chg="del mod">
          <ac:chgData name="Diego Ernesto Herrera Malambo" userId="32bf863c-9846-4abb-a289-8e518c426389" providerId="ADAL" clId="{EEAA1275-4766-4851-B996-894B122D8443}" dt="2025-06-26T06:30:28.564" v="16427" actId="478"/>
          <ac:spMkLst>
            <pc:docMk/>
            <pc:sldMk cId="1197158087" sldId="311"/>
            <ac:spMk id="2" creationId="{FE62254C-B73F-D16F-E877-B7F841122F2C}"/>
          </ac:spMkLst>
        </pc:spChg>
        <pc:spChg chg="del">
          <ac:chgData name="Diego Ernesto Herrera Malambo" userId="32bf863c-9846-4abb-a289-8e518c426389" providerId="ADAL" clId="{EEAA1275-4766-4851-B996-894B122D8443}" dt="2025-06-26T02:14:42.024" v="9812" actId="22"/>
          <ac:spMkLst>
            <pc:docMk/>
            <pc:sldMk cId="1197158087" sldId="311"/>
            <ac:spMk id="3" creationId="{049AFE7D-E328-E4BC-54AB-856F70EFBA38}"/>
          </ac:spMkLst>
        </pc:spChg>
        <pc:spChg chg="add mod">
          <ac:chgData name="Diego Ernesto Herrera Malambo" userId="32bf863c-9846-4abb-a289-8e518c426389" providerId="ADAL" clId="{EEAA1275-4766-4851-B996-894B122D8443}" dt="2025-06-26T06:30:40.814" v="16429"/>
          <ac:spMkLst>
            <pc:docMk/>
            <pc:sldMk cId="1197158087" sldId="311"/>
            <ac:spMk id="6" creationId="{0ACE09F3-4417-7A48-D2EA-B2347AAC37D4}"/>
          </ac:spMkLst>
        </pc:spChg>
        <pc:picChg chg="add mod ord">
          <ac:chgData name="Diego Ernesto Herrera Malambo" userId="32bf863c-9846-4abb-a289-8e518c426389" providerId="ADAL" clId="{EEAA1275-4766-4851-B996-894B122D8443}" dt="2025-06-26T05:29:33.867" v="14976"/>
          <ac:picMkLst>
            <pc:docMk/>
            <pc:sldMk cId="1197158087" sldId="311"/>
            <ac:picMk id="5" creationId="{9D94F6AE-C870-AB70-2904-EA4E9F999CB3}"/>
          </ac:picMkLst>
        </pc:picChg>
      </pc:sldChg>
      <pc:sldChg chg="modSp new del mod">
        <pc:chgData name="Diego Ernesto Herrera Malambo" userId="32bf863c-9846-4abb-a289-8e518c426389" providerId="ADAL" clId="{EEAA1275-4766-4851-B996-894B122D8443}" dt="2025-06-26T02:31:50.324" v="10229" actId="47"/>
        <pc:sldMkLst>
          <pc:docMk/>
          <pc:sldMk cId="4018331492" sldId="312"/>
        </pc:sldMkLst>
        <pc:spChg chg="mod">
          <ac:chgData name="Diego Ernesto Herrera Malambo" userId="32bf863c-9846-4abb-a289-8e518c426389" providerId="ADAL" clId="{EEAA1275-4766-4851-B996-894B122D8443}" dt="2025-06-26T02:23:22.815" v="10004" actId="20577"/>
          <ac:spMkLst>
            <pc:docMk/>
            <pc:sldMk cId="4018331492" sldId="312"/>
            <ac:spMk id="2" creationId="{71BDCA76-87EB-8D81-B542-D1764050C062}"/>
          </ac:spMkLst>
        </pc:spChg>
      </pc:sldChg>
      <pc:sldChg chg="addSp delSp modSp new mod modClrScheme chgLayout modNotesTx">
        <pc:chgData name="Diego Ernesto Herrera Malambo" userId="32bf863c-9846-4abb-a289-8e518c426389" providerId="ADAL" clId="{EEAA1275-4766-4851-B996-894B122D8443}" dt="2025-06-26T20:17:43.196" v="17495" actId="20577"/>
        <pc:sldMkLst>
          <pc:docMk/>
          <pc:sldMk cId="917314358" sldId="313"/>
        </pc:sldMkLst>
        <pc:spChg chg="del mod ord">
          <ac:chgData name="Diego Ernesto Herrera Malambo" userId="32bf863c-9846-4abb-a289-8e518c426389" providerId="ADAL" clId="{EEAA1275-4766-4851-B996-894B122D8443}" dt="2025-06-26T02:23:32.048" v="10006" actId="700"/>
          <ac:spMkLst>
            <pc:docMk/>
            <pc:sldMk cId="917314358" sldId="313"/>
            <ac:spMk id="2" creationId="{455B912B-CAA5-B1F4-7EC0-B80CB0ECD239}"/>
          </ac:spMkLst>
        </pc:spChg>
        <pc:spChg chg="del mod ord">
          <ac:chgData name="Diego Ernesto Herrera Malambo" userId="32bf863c-9846-4abb-a289-8e518c426389" providerId="ADAL" clId="{EEAA1275-4766-4851-B996-894B122D8443}" dt="2025-06-26T02:23:32.048" v="10006" actId="700"/>
          <ac:spMkLst>
            <pc:docMk/>
            <pc:sldMk cId="917314358" sldId="313"/>
            <ac:spMk id="3" creationId="{D990C98D-49DC-D180-76EE-93AF33E7365B}"/>
          </ac:spMkLst>
        </pc:spChg>
        <pc:spChg chg="add del mod ord">
          <ac:chgData name="Diego Ernesto Herrera Malambo" userId="32bf863c-9846-4abb-a289-8e518c426389" providerId="ADAL" clId="{EEAA1275-4766-4851-B996-894B122D8443}" dt="2025-06-26T06:30:58.890" v="16430" actId="478"/>
          <ac:spMkLst>
            <pc:docMk/>
            <pc:sldMk cId="917314358" sldId="313"/>
            <ac:spMk id="4" creationId="{A46ABDF2-FE69-854C-6EC6-9C9223CEF409}"/>
          </ac:spMkLst>
        </pc:spChg>
        <pc:spChg chg="add mod ord">
          <ac:chgData name="Diego Ernesto Herrera Malambo" userId="32bf863c-9846-4abb-a289-8e518c426389" providerId="ADAL" clId="{EEAA1275-4766-4851-B996-894B122D8443}" dt="2025-06-26T05:29:33.867" v="14976"/>
          <ac:spMkLst>
            <pc:docMk/>
            <pc:sldMk cId="917314358" sldId="313"/>
            <ac:spMk id="5" creationId="{08A3F8D1-60C2-7A34-AEC4-9104C9840ABF}"/>
          </ac:spMkLst>
        </pc:spChg>
        <pc:spChg chg="add">
          <ac:chgData name="Diego Ernesto Herrera Malambo" userId="32bf863c-9846-4abb-a289-8e518c426389" providerId="ADAL" clId="{EEAA1275-4766-4851-B996-894B122D8443}" dt="2025-06-26T02:27:41.555" v="10037"/>
          <ac:spMkLst>
            <pc:docMk/>
            <pc:sldMk cId="917314358" sldId="313"/>
            <ac:spMk id="6" creationId="{C337C010-D1E9-1107-8BAA-5C7399A2D896}"/>
          </ac:spMkLst>
        </pc:spChg>
        <pc:spChg chg="add del mod">
          <ac:chgData name="Diego Ernesto Herrera Malambo" userId="32bf863c-9846-4abb-a289-8e518c426389" providerId="ADAL" clId="{EEAA1275-4766-4851-B996-894B122D8443}" dt="2025-06-26T06:31:00.874" v="16431" actId="478"/>
          <ac:spMkLst>
            <pc:docMk/>
            <pc:sldMk cId="917314358" sldId="313"/>
            <ac:spMk id="8" creationId="{04CA59DB-3247-96A9-7B39-7E8EC3BB5B43}"/>
          </ac:spMkLst>
        </pc:spChg>
        <pc:spChg chg="add del mod">
          <ac:chgData name="Diego Ernesto Herrera Malambo" userId="32bf863c-9846-4abb-a289-8e518c426389" providerId="ADAL" clId="{EEAA1275-4766-4851-B996-894B122D8443}" dt="2025-06-26T06:31:13.525" v="16435" actId="478"/>
          <ac:spMkLst>
            <pc:docMk/>
            <pc:sldMk cId="917314358" sldId="313"/>
            <ac:spMk id="10" creationId="{19F8B3A0-7F61-D3CE-DC14-1F89AEB1AD8D}"/>
          </ac:spMkLst>
        </pc:spChg>
        <pc:spChg chg="add mod">
          <ac:chgData name="Diego Ernesto Herrera Malambo" userId="32bf863c-9846-4abb-a289-8e518c426389" providerId="ADAL" clId="{EEAA1275-4766-4851-B996-894B122D8443}" dt="2025-06-26T20:17:43.196" v="17495" actId="20577"/>
          <ac:spMkLst>
            <pc:docMk/>
            <pc:sldMk cId="917314358" sldId="313"/>
            <ac:spMk id="11" creationId="{84466CF7-B2AA-1CF3-F7D9-DA262E602CE7}"/>
          </ac:spMkLst>
        </pc:spChg>
      </pc:sldChg>
      <pc:sldChg chg="addSp delSp modSp new mod modClrScheme chgLayout">
        <pc:chgData name="Diego Ernesto Herrera Malambo" userId="32bf863c-9846-4abb-a289-8e518c426389" providerId="ADAL" clId="{EEAA1275-4766-4851-B996-894B122D8443}" dt="2025-06-26T21:02:32.239" v="18557" actId="478"/>
        <pc:sldMkLst>
          <pc:docMk/>
          <pc:sldMk cId="766167511" sldId="314"/>
        </pc:sldMkLst>
        <pc:spChg chg="del mod ord">
          <ac:chgData name="Diego Ernesto Herrera Malambo" userId="32bf863c-9846-4abb-a289-8e518c426389" providerId="ADAL" clId="{EEAA1275-4766-4851-B996-894B122D8443}" dt="2025-06-26T06:47:58.624" v="17120" actId="700"/>
          <ac:spMkLst>
            <pc:docMk/>
            <pc:sldMk cId="766167511" sldId="314"/>
            <ac:spMk id="2" creationId="{B8D6DAF1-1684-67A3-D39B-D912135C070B}"/>
          </ac:spMkLst>
        </pc:spChg>
        <pc:spChg chg="del mod ord">
          <ac:chgData name="Diego Ernesto Herrera Malambo" userId="32bf863c-9846-4abb-a289-8e518c426389" providerId="ADAL" clId="{EEAA1275-4766-4851-B996-894B122D8443}" dt="2025-06-26T06:47:58.624" v="17120" actId="700"/>
          <ac:spMkLst>
            <pc:docMk/>
            <pc:sldMk cId="766167511" sldId="314"/>
            <ac:spMk id="3" creationId="{F38D018B-DDFE-CE98-DF2C-7F18B3C29487}"/>
          </ac:spMkLst>
        </pc:spChg>
        <pc:spChg chg="add mod ord">
          <ac:chgData name="Diego Ernesto Herrera Malambo" userId="32bf863c-9846-4abb-a289-8e518c426389" providerId="ADAL" clId="{EEAA1275-4766-4851-B996-894B122D8443}" dt="2025-06-26T06:48:05.022" v="17135" actId="20577"/>
          <ac:spMkLst>
            <pc:docMk/>
            <pc:sldMk cId="766167511" sldId="314"/>
            <ac:spMk id="4" creationId="{8587359E-5662-B4B1-E70B-3497014B7FC6}"/>
          </ac:spMkLst>
        </pc:spChg>
        <pc:spChg chg="add del mod ord">
          <ac:chgData name="Diego Ernesto Herrera Malambo" userId="32bf863c-9846-4abb-a289-8e518c426389" providerId="ADAL" clId="{EEAA1275-4766-4851-B996-894B122D8443}" dt="2025-06-26T21:02:32.239" v="18557" actId="478"/>
          <ac:spMkLst>
            <pc:docMk/>
            <pc:sldMk cId="766167511" sldId="314"/>
            <ac:spMk id="5" creationId="{0374C9F1-16F5-F890-58F4-7E3389C377EA}"/>
          </ac:spMkLst>
        </pc:spChg>
        <pc:picChg chg="add del mod">
          <ac:chgData name="Diego Ernesto Herrera Malambo" userId="32bf863c-9846-4abb-a289-8e518c426389" providerId="ADAL" clId="{EEAA1275-4766-4851-B996-894B122D8443}" dt="2025-06-26T06:54:59.786" v="17142" actId="478"/>
          <ac:picMkLst>
            <pc:docMk/>
            <pc:sldMk cId="766167511" sldId="314"/>
            <ac:picMk id="7" creationId="{2EFC45FD-4AF9-67D8-3F8F-8F59DCCAA046}"/>
          </ac:picMkLst>
        </pc:picChg>
        <pc:picChg chg="add mod modCrop">
          <ac:chgData name="Diego Ernesto Herrera Malambo" userId="32bf863c-9846-4abb-a289-8e518c426389" providerId="ADAL" clId="{EEAA1275-4766-4851-B996-894B122D8443}" dt="2025-06-26T06:55:25.402" v="17149" actId="1076"/>
          <ac:picMkLst>
            <pc:docMk/>
            <pc:sldMk cId="766167511" sldId="314"/>
            <ac:picMk id="9" creationId="{3CC60975-492E-32A0-AC0F-5D44AD710B04}"/>
          </ac:picMkLst>
        </pc:picChg>
      </pc:sldChg>
      <pc:sldChg chg="addSp delSp modSp new mod ord">
        <pc:chgData name="Diego Ernesto Herrera Malambo" userId="32bf863c-9846-4abb-a289-8e518c426389" providerId="ADAL" clId="{EEAA1275-4766-4851-B996-894B122D8443}" dt="2025-06-26T03:07:26.200" v="10312"/>
        <pc:sldMkLst>
          <pc:docMk/>
          <pc:sldMk cId="122453024" sldId="315"/>
        </pc:sldMkLst>
        <pc:spChg chg="del mod">
          <ac:chgData name="Diego Ernesto Herrera Malambo" userId="32bf863c-9846-4abb-a289-8e518c426389" providerId="ADAL" clId="{EEAA1275-4766-4851-B996-894B122D8443}" dt="2025-06-26T03:07:08.355" v="10305" actId="478"/>
          <ac:spMkLst>
            <pc:docMk/>
            <pc:sldMk cId="122453024" sldId="315"/>
            <ac:spMk id="2" creationId="{708DECAC-20E9-3676-4147-477BBF5F6AFC}"/>
          </ac:spMkLst>
        </pc:spChg>
        <pc:spChg chg="del">
          <ac:chgData name="Diego Ernesto Herrera Malambo" userId="32bf863c-9846-4abb-a289-8e518c426389" providerId="ADAL" clId="{EEAA1275-4766-4851-B996-894B122D8443}" dt="2025-06-26T02:40:27.689" v="10254" actId="22"/>
          <ac:spMkLst>
            <pc:docMk/>
            <pc:sldMk cId="122453024" sldId="315"/>
            <ac:spMk id="3" creationId="{B31974AC-0F3B-D05C-2D34-75412BAF1B72}"/>
          </ac:spMkLst>
        </pc:spChg>
        <pc:spChg chg="add del mod">
          <ac:chgData name="Diego Ernesto Herrera Malambo" userId="32bf863c-9846-4abb-a289-8e518c426389" providerId="ADAL" clId="{EEAA1275-4766-4851-B996-894B122D8443}" dt="2025-06-26T03:07:13.546" v="10307"/>
          <ac:spMkLst>
            <pc:docMk/>
            <pc:sldMk cId="122453024" sldId="315"/>
            <ac:spMk id="9" creationId="{02682EEF-CB50-32D7-2AC2-28A2FF190ADC}"/>
          </ac:spMkLst>
        </pc:spChg>
        <pc:spChg chg="add del mod">
          <ac:chgData name="Diego Ernesto Herrera Malambo" userId="32bf863c-9846-4abb-a289-8e518c426389" providerId="ADAL" clId="{EEAA1275-4766-4851-B996-894B122D8443}" dt="2025-06-26T03:07:09.633" v="10306" actId="478"/>
          <ac:spMkLst>
            <pc:docMk/>
            <pc:sldMk cId="122453024" sldId="315"/>
            <ac:spMk id="11" creationId="{E53AB233-5AF9-1910-8BA7-69921B9FB6FD}"/>
          </ac:spMkLst>
        </pc:spChg>
        <pc:picChg chg="add del mod ord">
          <ac:chgData name="Diego Ernesto Herrera Malambo" userId="32bf863c-9846-4abb-a289-8e518c426389" providerId="ADAL" clId="{EEAA1275-4766-4851-B996-894B122D8443}" dt="2025-06-26T03:05:57.342" v="10282" actId="21"/>
          <ac:picMkLst>
            <pc:docMk/>
            <pc:sldMk cId="122453024" sldId="315"/>
            <ac:picMk id="5" creationId="{16C720F3-6E48-6AC0-31EE-21E87CD7E118}"/>
          </ac:picMkLst>
        </pc:picChg>
        <pc:picChg chg="add del mod">
          <ac:chgData name="Diego Ernesto Herrera Malambo" userId="32bf863c-9846-4abb-a289-8e518c426389" providerId="ADAL" clId="{EEAA1275-4766-4851-B996-894B122D8443}" dt="2025-06-26T03:07:04.266" v="10304" actId="21"/>
          <ac:picMkLst>
            <pc:docMk/>
            <pc:sldMk cId="122453024" sldId="315"/>
            <ac:picMk id="7" creationId="{AF53E1A0-36BF-B0F4-826F-9B030E6F4BBC}"/>
          </ac:picMkLst>
        </pc:picChg>
        <pc:picChg chg="add mod">
          <ac:chgData name="Diego Ernesto Herrera Malambo" userId="32bf863c-9846-4abb-a289-8e518c426389" providerId="ADAL" clId="{EEAA1275-4766-4851-B996-894B122D8443}" dt="2025-06-26T03:07:22.243" v="10310" actId="1076"/>
          <ac:picMkLst>
            <pc:docMk/>
            <pc:sldMk cId="122453024" sldId="315"/>
            <ac:picMk id="12" creationId="{AF53E1A0-36BF-B0F4-826F-9B030E6F4BBC}"/>
          </ac:picMkLst>
        </pc:picChg>
      </pc:sldChg>
      <pc:sldChg chg="addSp delSp modSp new mod">
        <pc:chgData name="Diego Ernesto Herrera Malambo" userId="32bf863c-9846-4abb-a289-8e518c426389" providerId="ADAL" clId="{EEAA1275-4766-4851-B996-894B122D8443}" dt="2025-06-26T03:06:53.988" v="10303" actId="1076"/>
        <pc:sldMkLst>
          <pc:docMk/>
          <pc:sldMk cId="3592983745" sldId="316"/>
        </pc:sldMkLst>
        <pc:spChg chg="del mod">
          <ac:chgData name="Diego Ernesto Herrera Malambo" userId="32bf863c-9846-4abb-a289-8e518c426389" providerId="ADAL" clId="{EEAA1275-4766-4851-B996-894B122D8443}" dt="2025-06-26T03:06:42.565" v="10300" actId="478"/>
          <ac:spMkLst>
            <pc:docMk/>
            <pc:sldMk cId="3592983745" sldId="316"/>
            <ac:spMk id="2" creationId="{22625D8A-B54C-1678-3F7A-502C2115E8FB}"/>
          </ac:spMkLst>
        </pc:spChg>
        <pc:spChg chg="del">
          <ac:chgData name="Diego Ernesto Herrera Malambo" userId="32bf863c-9846-4abb-a289-8e518c426389" providerId="ADAL" clId="{EEAA1275-4766-4851-B996-894B122D8443}" dt="2025-06-26T03:06:04.240" v="10283"/>
          <ac:spMkLst>
            <pc:docMk/>
            <pc:sldMk cId="3592983745" sldId="316"/>
            <ac:spMk id="3" creationId="{8139EA04-8846-C171-C7AE-32070496513F}"/>
          </ac:spMkLst>
        </pc:spChg>
        <pc:spChg chg="add del mod">
          <ac:chgData name="Diego Ernesto Herrera Malambo" userId="32bf863c-9846-4abb-a289-8e518c426389" providerId="ADAL" clId="{EEAA1275-4766-4851-B996-894B122D8443}" dt="2025-06-26T03:06:45.375" v="10301" actId="478"/>
          <ac:spMkLst>
            <pc:docMk/>
            <pc:sldMk cId="3592983745" sldId="316"/>
            <ac:spMk id="6" creationId="{A7F3796E-90F1-FEDC-445A-FA84F60C2B4E}"/>
          </ac:spMkLst>
        </pc:spChg>
        <pc:picChg chg="add mod">
          <ac:chgData name="Diego Ernesto Herrera Malambo" userId="32bf863c-9846-4abb-a289-8e518c426389" providerId="ADAL" clId="{EEAA1275-4766-4851-B996-894B122D8443}" dt="2025-06-26T03:06:53.988" v="10303" actId="1076"/>
          <ac:picMkLst>
            <pc:docMk/>
            <pc:sldMk cId="3592983745" sldId="316"/>
            <ac:picMk id="5" creationId="{16C720F3-6E48-6AC0-31EE-21E87CD7E118}"/>
          </ac:picMkLst>
        </pc:picChg>
      </pc:sldChg>
      <pc:sldChg chg="addSp delSp modSp add mod">
        <pc:chgData name="Diego Ernesto Herrera Malambo" userId="32bf863c-9846-4abb-a289-8e518c426389" providerId="ADAL" clId="{EEAA1275-4766-4851-B996-894B122D8443}" dt="2025-06-26T03:08:09.141" v="10319" actId="1076"/>
        <pc:sldMkLst>
          <pc:docMk/>
          <pc:sldMk cId="509027102" sldId="317"/>
        </pc:sldMkLst>
        <pc:spChg chg="add del mod">
          <ac:chgData name="Diego Ernesto Herrera Malambo" userId="32bf863c-9846-4abb-a289-8e518c426389" providerId="ADAL" clId="{EEAA1275-4766-4851-B996-894B122D8443}" dt="2025-06-26T03:07:53.517" v="10315" actId="22"/>
          <ac:spMkLst>
            <pc:docMk/>
            <pc:sldMk cId="509027102" sldId="317"/>
            <ac:spMk id="3" creationId="{90F6D69C-C218-8FA5-5096-EFCBEEFDC993}"/>
          </ac:spMkLst>
        </pc:spChg>
        <pc:picChg chg="add mod ord">
          <ac:chgData name="Diego Ernesto Herrera Malambo" userId="32bf863c-9846-4abb-a289-8e518c426389" providerId="ADAL" clId="{EEAA1275-4766-4851-B996-894B122D8443}" dt="2025-06-26T03:08:09.141" v="10319" actId="1076"/>
          <ac:picMkLst>
            <pc:docMk/>
            <pc:sldMk cId="509027102" sldId="317"/>
            <ac:picMk id="5" creationId="{5B507847-745F-3C3F-FD1F-5BEC25271207}"/>
          </ac:picMkLst>
        </pc:picChg>
        <pc:picChg chg="del">
          <ac:chgData name="Diego Ernesto Herrera Malambo" userId="32bf863c-9846-4abb-a289-8e518c426389" providerId="ADAL" clId="{EEAA1275-4766-4851-B996-894B122D8443}" dt="2025-06-26T03:07:30.528" v="10314" actId="478"/>
          <ac:picMkLst>
            <pc:docMk/>
            <pc:sldMk cId="509027102" sldId="317"/>
            <ac:picMk id="12" creationId="{3EA316DB-DB79-0AB7-A8A1-013E27AD0A1E}"/>
          </ac:picMkLst>
        </pc:picChg>
      </pc:sldChg>
      <pc:sldChg chg="addSp delSp modSp new mod modClrScheme chgLayout">
        <pc:chgData name="Diego Ernesto Herrera Malambo" userId="32bf863c-9846-4abb-a289-8e518c426389" providerId="ADAL" clId="{EEAA1275-4766-4851-B996-894B122D8443}" dt="2025-06-26T03:08:49.273" v="10325" actId="1076"/>
        <pc:sldMkLst>
          <pc:docMk/>
          <pc:sldMk cId="4021649217" sldId="318"/>
        </pc:sldMkLst>
        <pc:spChg chg="del">
          <ac:chgData name="Diego Ernesto Herrera Malambo" userId="32bf863c-9846-4abb-a289-8e518c426389" providerId="ADAL" clId="{EEAA1275-4766-4851-B996-894B122D8443}" dt="2025-06-26T03:08:18.019" v="10321" actId="700"/>
          <ac:spMkLst>
            <pc:docMk/>
            <pc:sldMk cId="4021649217" sldId="318"/>
            <ac:spMk id="2" creationId="{10CEB18D-5F61-46E5-B563-94DA9C0E4E70}"/>
          </ac:spMkLst>
        </pc:spChg>
        <pc:spChg chg="del">
          <ac:chgData name="Diego Ernesto Herrera Malambo" userId="32bf863c-9846-4abb-a289-8e518c426389" providerId="ADAL" clId="{EEAA1275-4766-4851-B996-894B122D8443}" dt="2025-06-26T03:08:18.019" v="10321" actId="700"/>
          <ac:spMkLst>
            <pc:docMk/>
            <pc:sldMk cId="4021649217" sldId="318"/>
            <ac:spMk id="3" creationId="{E43E474D-2D52-176E-C6F3-1F311C7D7C23}"/>
          </ac:spMkLst>
        </pc:spChg>
        <pc:picChg chg="add mod">
          <ac:chgData name="Diego Ernesto Herrera Malambo" userId="32bf863c-9846-4abb-a289-8e518c426389" providerId="ADAL" clId="{EEAA1275-4766-4851-B996-894B122D8443}" dt="2025-06-26T03:08:49.273" v="10325" actId="1076"/>
          <ac:picMkLst>
            <pc:docMk/>
            <pc:sldMk cId="4021649217" sldId="318"/>
            <ac:picMk id="5" creationId="{55C9A07D-F5F2-116E-4BA5-55CBCA82F15A}"/>
          </ac:picMkLst>
        </pc:picChg>
      </pc:sldChg>
      <pc:sldChg chg="addSp modSp new mod">
        <pc:chgData name="Diego Ernesto Herrera Malambo" userId="32bf863c-9846-4abb-a289-8e518c426389" providerId="ADAL" clId="{EEAA1275-4766-4851-B996-894B122D8443}" dt="2025-06-26T03:15:00.910" v="10329" actId="14100"/>
        <pc:sldMkLst>
          <pc:docMk/>
          <pc:sldMk cId="3970455992" sldId="319"/>
        </pc:sldMkLst>
        <pc:picChg chg="add mod">
          <ac:chgData name="Diego Ernesto Herrera Malambo" userId="32bf863c-9846-4abb-a289-8e518c426389" providerId="ADAL" clId="{EEAA1275-4766-4851-B996-894B122D8443}" dt="2025-06-26T03:15:00.910" v="10329" actId="14100"/>
          <ac:picMkLst>
            <pc:docMk/>
            <pc:sldMk cId="3970455992" sldId="319"/>
            <ac:picMk id="3" creationId="{05BD0E2A-278B-3B8E-0282-C237904C0BA0}"/>
          </ac:picMkLst>
        </pc:picChg>
      </pc:sldChg>
      <pc:sldChg chg="addSp modSp new mod">
        <pc:chgData name="Diego Ernesto Herrera Malambo" userId="32bf863c-9846-4abb-a289-8e518c426389" providerId="ADAL" clId="{EEAA1275-4766-4851-B996-894B122D8443}" dt="2025-06-26T03:15:46.242" v="10334" actId="1076"/>
        <pc:sldMkLst>
          <pc:docMk/>
          <pc:sldMk cId="1222659563" sldId="320"/>
        </pc:sldMkLst>
        <pc:picChg chg="add mod">
          <ac:chgData name="Diego Ernesto Herrera Malambo" userId="32bf863c-9846-4abb-a289-8e518c426389" providerId="ADAL" clId="{EEAA1275-4766-4851-B996-894B122D8443}" dt="2025-06-26T03:15:46.242" v="10334" actId="1076"/>
          <ac:picMkLst>
            <pc:docMk/>
            <pc:sldMk cId="1222659563" sldId="320"/>
            <ac:picMk id="3" creationId="{4ABFE72E-1C89-019B-9ADA-D4D32ADCBA96}"/>
          </ac:picMkLst>
        </pc:picChg>
      </pc:sldChg>
      <pc:sldChg chg="addSp modSp new mod">
        <pc:chgData name="Diego Ernesto Herrera Malambo" userId="32bf863c-9846-4abb-a289-8e518c426389" providerId="ADAL" clId="{EEAA1275-4766-4851-B996-894B122D8443}" dt="2025-06-26T03:16:32.459" v="10339" actId="1076"/>
        <pc:sldMkLst>
          <pc:docMk/>
          <pc:sldMk cId="4226454622" sldId="321"/>
        </pc:sldMkLst>
        <pc:picChg chg="add mod">
          <ac:chgData name="Diego Ernesto Herrera Malambo" userId="32bf863c-9846-4abb-a289-8e518c426389" providerId="ADAL" clId="{EEAA1275-4766-4851-B996-894B122D8443}" dt="2025-06-26T03:16:32.459" v="10339" actId="1076"/>
          <ac:picMkLst>
            <pc:docMk/>
            <pc:sldMk cId="4226454622" sldId="321"/>
            <ac:picMk id="3" creationId="{748100C0-53C7-E5E6-6B24-4A0735394B4E}"/>
          </ac:picMkLst>
        </pc:picChg>
      </pc:sldChg>
      <pc:sldChg chg="addSp modSp new mod">
        <pc:chgData name="Diego Ernesto Herrera Malambo" userId="32bf863c-9846-4abb-a289-8e518c426389" providerId="ADAL" clId="{EEAA1275-4766-4851-B996-894B122D8443}" dt="2025-06-26T03:17:14.850" v="10346" actId="1076"/>
        <pc:sldMkLst>
          <pc:docMk/>
          <pc:sldMk cId="2282028198" sldId="322"/>
        </pc:sldMkLst>
        <pc:picChg chg="add mod">
          <ac:chgData name="Diego Ernesto Herrera Malambo" userId="32bf863c-9846-4abb-a289-8e518c426389" providerId="ADAL" clId="{EEAA1275-4766-4851-B996-894B122D8443}" dt="2025-06-26T03:17:14.850" v="10346" actId="1076"/>
          <ac:picMkLst>
            <pc:docMk/>
            <pc:sldMk cId="2282028198" sldId="322"/>
            <ac:picMk id="3" creationId="{43A71ED1-B67D-09F2-2619-50A737172F8C}"/>
          </ac:picMkLst>
        </pc:picChg>
      </pc:sldChg>
      <pc:sldChg chg="addSp modSp new mod">
        <pc:chgData name="Diego Ernesto Herrera Malambo" userId="32bf863c-9846-4abb-a289-8e518c426389" providerId="ADAL" clId="{EEAA1275-4766-4851-B996-894B122D8443}" dt="2025-06-26T03:17:55.250" v="10351" actId="1076"/>
        <pc:sldMkLst>
          <pc:docMk/>
          <pc:sldMk cId="1669245471" sldId="323"/>
        </pc:sldMkLst>
        <pc:picChg chg="add mod">
          <ac:chgData name="Diego Ernesto Herrera Malambo" userId="32bf863c-9846-4abb-a289-8e518c426389" providerId="ADAL" clId="{EEAA1275-4766-4851-B996-894B122D8443}" dt="2025-06-26T03:17:55.250" v="10351" actId="1076"/>
          <ac:picMkLst>
            <pc:docMk/>
            <pc:sldMk cId="1669245471" sldId="323"/>
            <ac:picMk id="3" creationId="{DF60EA0E-DAD9-52F8-E8FD-B580C620E59D}"/>
          </ac:picMkLst>
        </pc:picChg>
      </pc:sldChg>
      <pc:sldChg chg="addSp delSp modSp new mod">
        <pc:chgData name="Diego Ernesto Herrera Malambo" userId="32bf863c-9846-4abb-a289-8e518c426389" providerId="ADAL" clId="{EEAA1275-4766-4851-B996-894B122D8443}" dt="2025-06-26T05:55:25.789" v="15622" actId="20577"/>
        <pc:sldMkLst>
          <pc:docMk/>
          <pc:sldMk cId="1855916452" sldId="324"/>
        </pc:sldMkLst>
        <pc:spChg chg="del mod">
          <ac:chgData name="Diego Ernesto Herrera Malambo" userId="32bf863c-9846-4abb-a289-8e518c426389" providerId="ADAL" clId="{EEAA1275-4766-4851-B996-894B122D8443}" dt="2025-06-26T05:55:03.938" v="15603" actId="478"/>
          <ac:spMkLst>
            <pc:docMk/>
            <pc:sldMk cId="1855916452" sldId="324"/>
            <ac:spMk id="2" creationId="{5D244E38-6554-A12D-F9E1-48EA14C71A45}"/>
          </ac:spMkLst>
        </pc:spChg>
        <pc:spChg chg="mod">
          <ac:chgData name="Diego Ernesto Herrera Malambo" userId="32bf863c-9846-4abb-a289-8e518c426389" providerId="ADAL" clId="{EEAA1275-4766-4851-B996-894B122D8443}" dt="2025-06-26T05:33:12.357" v="15049" actId="20577"/>
          <ac:spMkLst>
            <pc:docMk/>
            <pc:sldMk cId="1855916452" sldId="324"/>
            <ac:spMk id="3" creationId="{BD723027-4017-B4A4-4CE6-047AB9515038}"/>
          </ac:spMkLst>
        </pc:spChg>
        <pc:spChg chg="add del mod">
          <ac:chgData name="Diego Ernesto Herrera Malambo" userId="32bf863c-9846-4abb-a289-8e518c426389" providerId="ADAL" clId="{EEAA1275-4766-4851-B996-894B122D8443}" dt="2025-06-26T05:55:07.017" v="15604"/>
          <ac:spMkLst>
            <pc:docMk/>
            <pc:sldMk cId="1855916452" sldId="324"/>
            <ac:spMk id="5" creationId="{1065512D-D031-3F40-4755-EFF76D2FDA84}"/>
          </ac:spMkLst>
        </pc:spChg>
        <pc:spChg chg="add mod">
          <ac:chgData name="Diego Ernesto Herrera Malambo" userId="32bf863c-9846-4abb-a289-8e518c426389" providerId="ADAL" clId="{EEAA1275-4766-4851-B996-894B122D8443}" dt="2025-06-26T05:55:25.789" v="15622" actId="20577"/>
          <ac:spMkLst>
            <pc:docMk/>
            <pc:sldMk cId="1855916452" sldId="324"/>
            <ac:spMk id="6" creationId="{417508A4-1404-9159-5808-701E7AACBDE8}"/>
          </ac:spMkLst>
        </pc:spChg>
      </pc:sldChg>
      <pc:sldChg chg="addSp delSp modSp new mod modClrScheme chgLayout">
        <pc:chgData name="Diego Ernesto Herrera Malambo" userId="32bf863c-9846-4abb-a289-8e518c426389" providerId="ADAL" clId="{EEAA1275-4766-4851-B996-894B122D8443}" dt="2025-06-26T05:29:33.867" v="14976"/>
        <pc:sldMkLst>
          <pc:docMk/>
          <pc:sldMk cId="1298583598" sldId="325"/>
        </pc:sldMkLst>
        <pc:spChg chg="del mod ord">
          <ac:chgData name="Diego Ernesto Herrera Malambo" userId="32bf863c-9846-4abb-a289-8e518c426389" providerId="ADAL" clId="{EEAA1275-4766-4851-B996-894B122D8443}" dt="2025-06-26T04:50:20.783" v="13028" actId="478"/>
          <ac:spMkLst>
            <pc:docMk/>
            <pc:sldMk cId="1298583598" sldId="325"/>
            <ac:spMk id="2" creationId="{67C5D43D-7BC2-8696-1806-A7F3BA36FE69}"/>
          </ac:spMkLst>
        </pc:spChg>
        <pc:spChg chg="del">
          <ac:chgData name="Diego Ernesto Herrera Malambo" userId="32bf863c-9846-4abb-a289-8e518c426389" providerId="ADAL" clId="{EEAA1275-4766-4851-B996-894B122D8443}" dt="2025-06-26T03:57:10.952" v="11214"/>
          <ac:spMkLst>
            <pc:docMk/>
            <pc:sldMk cId="1298583598" sldId="325"/>
            <ac:spMk id="3" creationId="{8CC9E41B-0DA7-84A7-7C37-1FD78238FBBF}"/>
          </ac:spMkLst>
        </pc:spChg>
        <pc:spChg chg="add del mod ord">
          <ac:chgData name="Diego Ernesto Herrera Malambo" userId="32bf863c-9846-4abb-a289-8e518c426389" providerId="ADAL" clId="{EEAA1275-4766-4851-B996-894B122D8443}" dt="2025-06-26T03:57:31.631" v="11233"/>
          <ac:spMkLst>
            <pc:docMk/>
            <pc:sldMk cId="1298583598" sldId="325"/>
            <ac:spMk id="4" creationId="{0BE4D1AC-6503-617D-90DB-64628BC8E5F2}"/>
          </ac:spMkLst>
        </pc:spChg>
        <pc:spChg chg="add mod">
          <ac:chgData name="Diego Ernesto Herrera Malambo" userId="32bf863c-9846-4abb-a289-8e518c426389" providerId="ADAL" clId="{EEAA1275-4766-4851-B996-894B122D8443}" dt="2025-06-26T05:29:33.867" v="14976"/>
          <ac:spMkLst>
            <pc:docMk/>
            <pc:sldMk cId="1298583598" sldId="325"/>
            <ac:spMk id="6" creationId="{AA796A86-5A6A-D600-9885-7E839DB2C08B}"/>
          </ac:spMkLst>
        </pc:spChg>
        <pc:spChg chg="add del mod">
          <ac:chgData name="Diego Ernesto Herrera Malambo" userId="32bf863c-9846-4abb-a289-8e518c426389" providerId="ADAL" clId="{EEAA1275-4766-4851-B996-894B122D8443}" dt="2025-06-26T04:11:20.337" v="11842" actId="1032"/>
          <ac:spMkLst>
            <pc:docMk/>
            <pc:sldMk cId="1298583598" sldId="325"/>
            <ac:spMk id="10" creationId="{74F76EEE-66B2-CCBD-4545-08D14A0E3C8B}"/>
          </ac:spMkLst>
        </pc:spChg>
        <pc:spChg chg="add mod">
          <ac:chgData name="Diego Ernesto Herrera Malambo" userId="32bf863c-9846-4abb-a289-8e518c426389" providerId="ADAL" clId="{EEAA1275-4766-4851-B996-894B122D8443}" dt="2025-06-26T04:50:51.114" v="13039" actId="207"/>
          <ac:spMkLst>
            <pc:docMk/>
            <pc:sldMk cId="1298583598" sldId="325"/>
            <ac:spMk id="15" creationId="{2AE0B050-F6E7-54E4-011A-DFCC92501FB7}"/>
          </ac:spMkLst>
        </pc:spChg>
        <pc:spChg chg="add del mod">
          <ac:chgData name="Diego Ernesto Herrera Malambo" userId="32bf863c-9846-4abb-a289-8e518c426389" providerId="ADAL" clId="{EEAA1275-4766-4851-B996-894B122D8443}" dt="2025-06-26T04:50:22.739" v="13029" actId="478"/>
          <ac:spMkLst>
            <pc:docMk/>
            <pc:sldMk cId="1298583598" sldId="325"/>
            <ac:spMk id="17" creationId="{570EC359-0E22-C5DC-D9A3-F72ED344AF0A}"/>
          </ac:spMkLst>
        </pc:spChg>
        <pc:spChg chg="add mod ord">
          <ac:chgData name="Diego Ernesto Herrera Malambo" userId="32bf863c-9846-4abb-a289-8e518c426389" providerId="ADAL" clId="{EEAA1275-4766-4851-B996-894B122D8443}" dt="2025-06-26T04:50:27.802" v="13031" actId="167"/>
          <ac:spMkLst>
            <pc:docMk/>
            <pc:sldMk cId="1298583598" sldId="325"/>
            <ac:spMk id="18" creationId="{754CFCC5-9354-C869-AD6B-A9A4EF6EADA9}"/>
          </ac:spMkLst>
        </pc:spChg>
        <pc:graphicFrameChg chg="add del mod">
          <ac:chgData name="Diego Ernesto Herrera Malambo" userId="32bf863c-9846-4abb-a289-8e518c426389" providerId="ADAL" clId="{EEAA1275-4766-4851-B996-894B122D8443}" dt="2025-06-26T04:10:32.360" v="11836" actId="21"/>
          <ac:graphicFrameMkLst>
            <pc:docMk/>
            <pc:sldMk cId="1298583598" sldId="325"/>
            <ac:graphicFrameMk id="7" creationId="{E7B2D4F3-660A-413C-F698-74F40C33549D}"/>
          </ac:graphicFrameMkLst>
        </pc:graphicFrameChg>
        <pc:graphicFrameChg chg="add del mod ord modGraphic">
          <ac:chgData name="Diego Ernesto Herrera Malambo" userId="32bf863c-9846-4abb-a289-8e518c426389" providerId="ADAL" clId="{EEAA1275-4766-4851-B996-894B122D8443}" dt="2025-06-26T03:57:28.974" v="11232" actId="21"/>
          <ac:graphicFrameMkLst>
            <pc:docMk/>
            <pc:sldMk cId="1298583598" sldId="325"/>
            <ac:graphicFrameMk id="9" creationId="{E7B2D4F3-660A-413C-F698-74F40C33549D}"/>
          </ac:graphicFrameMkLst>
        </pc:graphicFrameChg>
        <pc:graphicFrameChg chg="add mod">
          <ac:chgData name="Diego Ernesto Herrera Malambo" userId="32bf863c-9846-4abb-a289-8e518c426389" providerId="ADAL" clId="{EEAA1275-4766-4851-B996-894B122D8443}" dt="2025-06-26T04:10:34.313" v="11837"/>
          <ac:graphicFrameMkLst>
            <pc:docMk/>
            <pc:sldMk cId="1298583598" sldId="325"/>
            <ac:graphicFrameMk id="11" creationId="{E7B2D4F3-660A-413C-F698-74F40C33549D}"/>
          </ac:graphicFrameMkLst>
        </pc:graphicFrameChg>
        <pc:graphicFrameChg chg="add del mod">
          <ac:chgData name="Diego Ernesto Herrera Malambo" userId="32bf863c-9846-4abb-a289-8e518c426389" providerId="ADAL" clId="{EEAA1275-4766-4851-B996-894B122D8443}" dt="2025-06-26T04:19:00.535" v="12031" actId="478"/>
          <ac:graphicFrameMkLst>
            <pc:docMk/>
            <pc:sldMk cId="1298583598" sldId="325"/>
            <ac:graphicFrameMk id="12" creationId="{3D2211D1-4FE6-CFC7-9FD2-1D3451A148A1}"/>
          </ac:graphicFrameMkLst>
        </pc:graphicFrameChg>
        <pc:graphicFrameChg chg="add del modGraphic">
          <ac:chgData name="Diego Ernesto Herrera Malambo" userId="32bf863c-9846-4abb-a289-8e518c426389" providerId="ADAL" clId="{EEAA1275-4766-4851-B996-894B122D8443}" dt="2025-06-26T04:11:08.987" v="11841" actId="1032"/>
          <ac:graphicFrameMkLst>
            <pc:docMk/>
            <pc:sldMk cId="1298583598" sldId="325"/>
            <ac:graphicFrameMk id="13" creationId="{758CE1E0-C36B-261F-98D4-AB5FD441D7CE}"/>
          </ac:graphicFrameMkLst>
        </pc:graphicFrameChg>
        <pc:graphicFrameChg chg="add mod modGraphic">
          <ac:chgData name="Diego Ernesto Herrera Malambo" userId="32bf863c-9846-4abb-a289-8e518c426389" providerId="ADAL" clId="{EEAA1275-4766-4851-B996-894B122D8443}" dt="2025-06-26T05:29:33.867" v="14976"/>
          <ac:graphicFrameMkLst>
            <pc:docMk/>
            <pc:sldMk cId="1298583598" sldId="325"/>
            <ac:graphicFrameMk id="14" creationId="{1B4AD20F-CE6A-DF61-F225-F20513D76F07}"/>
          </ac:graphicFrameMkLst>
        </pc:graphicFrameChg>
      </pc:sldChg>
      <pc:sldChg chg="modSp add del mod">
        <pc:chgData name="Diego Ernesto Herrera Malambo" userId="32bf863c-9846-4abb-a289-8e518c426389" providerId="ADAL" clId="{EEAA1275-4766-4851-B996-894B122D8443}" dt="2025-06-26T04:33:42.781" v="12679" actId="47"/>
        <pc:sldMkLst>
          <pc:docMk/>
          <pc:sldMk cId="3375611111" sldId="326"/>
        </pc:sldMkLst>
        <pc:spChg chg="mod">
          <ac:chgData name="Diego Ernesto Herrera Malambo" userId="32bf863c-9846-4abb-a289-8e518c426389" providerId="ADAL" clId="{EEAA1275-4766-4851-B996-894B122D8443}" dt="2025-06-26T04:24:07.780" v="12058" actId="113"/>
          <ac:spMkLst>
            <pc:docMk/>
            <pc:sldMk cId="3375611111" sldId="326"/>
            <ac:spMk id="3" creationId="{37D83FDE-8760-AAF0-5903-E636113CFFB9}"/>
          </ac:spMkLst>
        </pc:spChg>
      </pc:sldChg>
      <pc:sldChg chg="modSp add del mod">
        <pc:chgData name="Diego Ernesto Herrera Malambo" userId="32bf863c-9846-4abb-a289-8e518c426389" providerId="ADAL" clId="{EEAA1275-4766-4851-B996-894B122D8443}" dt="2025-06-26T04:33:45.442" v="12680" actId="47"/>
        <pc:sldMkLst>
          <pc:docMk/>
          <pc:sldMk cId="1976728809" sldId="327"/>
        </pc:sldMkLst>
        <pc:spChg chg="mod">
          <ac:chgData name="Diego Ernesto Herrera Malambo" userId="32bf863c-9846-4abb-a289-8e518c426389" providerId="ADAL" clId="{EEAA1275-4766-4851-B996-894B122D8443}" dt="2025-06-26T04:24:33.336" v="12061" actId="113"/>
          <ac:spMkLst>
            <pc:docMk/>
            <pc:sldMk cId="1976728809" sldId="327"/>
            <ac:spMk id="3" creationId="{B3158328-8215-10A4-368A-E6C9EAD15284}"/>
          </ac:spMkLst>
        </pc:spChg>
      </pc:sldChg>
      <pc:sldChg chg="addSp delSp modSp add mod modClrScheme chgLayout">
        <pc:chgData name="Diego Ernesto Herrera Malambo" userId="32bf863c-9846-4abb-a289-8e518c426389" providerId="ADAL" clId="{EEAA1275-4766-4851-B996-894B122D8443}" dt="2025-06-26T05:29:33.867" v="14976"/>
        <pc:sldMkLst>
          <pc:docMk/>
          <pc:sldMk cId="3447274236" sldId="328"/>
        </pc:sldMkLst>
        <pc:spChg chg="mod ord">
          <ac:chgData name="Diego Ernesto Herrera Malambo" userId="32bf863c-9846-4abb-a289-8e518c426389" providerId="ADAL" clId="{EEAA1275-4766-4851-B996-894B122D8443}" dt="2025-06-26T04:58:26.639" v="13329" actId="700"/>
          <ac:spMkLst>
            <pc:docMk/>
            <pc:sldMk cId="3447274236" sldId="328"/>
            <ac:spMk id="2" creationId="{6F2050CB-855A-1BD2-7AAF-0267587DC9DA}"/>
          </ac:spMkLst>
        </pc:spChg>
        <pc:spChg chg="add del mod">
          <ac:chgData name="Diego Ernesto Herrera Malambo" userId="32bf863c-9846-4abb-a289-8e518c426389" providerId="ADAL" clId="{EEAA1275-4766-4851-B996-894B122D8443}" dt="2025-06-26T05:29:33.867" v="14976"/>
          <ac:spMkLst>
            <pc:docMk/>
            <pc:sldMk cId="3447274236" sldId="328"/>
            <ac:spMk id="4" creationId="{5A1FC171-5596-54CA-C733-43538C4293E4}"/>
          </ac:spMkLst>
        </pc:spChg>
        <pc:spChg chg="mod ord">
          <ac:chgData name="Diego Ernesto Herrera Malambo" userId="32bf863c-9846-4abb-a289-8e518c426389" providerId="ADAL" clId="{EEAA1275-4766-4851-B996-894B122D8443}" dt="2025-06-26T05:29:33.867" v="14976"/>
          <ac:spMkLst>
            <pc:docMk/>
            <pc:sldMk cId="3447274236" sldId="328"/>
            <ac:spMk id="6" creationId="{7B289055-0767-29BD-403A-7C06ACD9552E}"/>
          </ac:spMkLst>
        </pc:spChg>
        <pc:spChg chg="mod">
          <ac:chgData name="Diego Ernesto Herrera Malambo" userId="32bf863c-9846-4abb-a289-8e518c426389" providerId="ADAL" clId="{EEAA1275-4766-4851-B996-894B122D8443}" dt="2025-06-26T04:50:09.306" v="13027" actId="207"/>
          <ac:spMkLst>
            <pc:docMk/>
            <pc:sldMk cId="3447274236" sldId="328"/>
            <ac:spMk id="15" creationId="{37F50B43-D765-9B03-3E9A-3EC38268D5C2}"/>
          </ac:spMkLst>
        </pc:spChg>
        <pc:graphicFrameChg chg="del mod">
          <ac:chgData name="Diego Ernesto Herrera Malambo" userId="32bf863c-9846-4abb-a289-8e518c426389" providerId="ADAL" clId="{EEAA1275-4766-4851-B996-894B122D8443}" dt="2025-06-26T04:26:23.943" v="12091" actId="478"/>
          <ac:graphicFrameMkLst>
            <pc:docMk/>
            <pc:sldMk cId="3447274236" sldId="328"/>
            <ac:graphicFrameMk id="14" creationId="{FC9BDE64-84EF-0DA8-48AA-16748D3CE1EE}"/>
          </ac:graphicFrameMkLst>
        </pc:graphicFrameChg>
        <pc:picChg chg="add mod">
          <ac:chgData name="Diego Ernesto Herrera Malambo" userId="32bf863c-9846-4abb-a289-8e518c426389" providerId="ADAL" clId="{EEAA1275-4766-4851-B996-894B122D8443}" dt="2025-06-26T04:58:39.734" v="13339" actId="1076"/>
          <ac:picMkLst>
            <pc:docMk/>
            <pc:sldMk cId="3447274236" sldId="328"/>
            <ac:picMk id="7" creationId="{C32900F1-FCA9-E313-A641-438F4EC82BBF}"/>
          </ac:picMkLst>
        </pc:picChg>
      </pc:sldChg>
      <pc:sldChg chg="addSp delSp modSp add mod modClrScheme chgLayout">
        <pc:chgData name="Diego Ernesto Herrera Malambo" userId="32bf863c-9846-4abb-a289-8e518c426389" providerId="ADAL" clId="{EEAA1275-4766-4851-B996-894B122D8443}" dt="2025-06-26T05:29:33.867" v="14976"/>
        <pc:sldMkLst>
          <pc:docMk/>
          <pc:sldMk cId="3893536913" sldId="329"/>
        </pc:sldMkLst>
        <pc:spChg chg="del mod">
          <ac:chgData name="Diego Ernesto Herrera Malambo" userId="32bf863c-9846-4abb-a289-8e518c426389" providerId="ADAL" clId="{EEAA1275-4766-4851-B996-894B122D8443}" dt="2025-06-26T04:50:58.780" v="13040" actId="478"/>
          <ac:spMkLst>
            <pc:docMk/>
            <pc:sldMk cId="3893536913" sldId="329"/>
            <ac:spMk id="2" creationId="{40AB47BE-2B67-FA86-A283-1E19780345C0}"/>
          </ac:spMkLst>
        </pc:spChg>
        <pc:spChg chg="add del mod">
          <ac:chgData name="Diego Ernesto Herrera Malambo" userId="32bf863c-9846-4abb-a289-8e518c426389" providerId="ADAL" clId="{EEAA1275-4766-4851-B996-894B122D8443}" dt="2025-06-26T05:29:33.867" v="14976"/>
          <ac:spMkLst>
            <pc:docMk/>
            <pc:sldMk cId="3893536913" sldId="329"/>
            <ac:spMk id="4" creationId="{CE9858E7-0881-FBED-19FB-77E4517BED80}"/>
          </ac:spMkLst>
        </pc:spChg>
        <pc:spChg chg="mod ord">
          <ac:chgData name="Diego Ernesto Herrera Malambo" userId="32bf863c-9846-4abb-a289-8e518c426389" providerId="ADAL" clId="{EEAA1275-4766-4851-B996-894B122D8443}" dt="2025-06-26T05:29:33.867" v="14976"/>
          <ac:spMkLst>
            <pc:docMk/>
            <pc:sldMk cId="3893536913" sldId="329"/>
            <ac:spMk id="6" creationId="{B91F925D-FA87-83C9-3A04-1E59858C8A9B}"/>
          </ac:spMkLst>
        </pc:spChg>
        <pc:spChg chg="add del mod">
          <ac:chgData name="Diego Ernesto Herrera Malambo" userId="32bf863c-9846-4abb-a289-8e518c426389" providerId="ADAL" clId="{EEAA1275-4766-4851-B996-894B122D8443}" dt="2025-06-26T04:51:00.130" v="13041" actId="478"/>
          <ac:spMkLst>
            <pc:docMk/>
            <pc:sldMk cId="3893536913" sldId="329"/>
            <ac:spMk id="8" creationId="{8639E2BA-5A46-95A5-C4F9-146D848B34F6}"/>
          </ac:spMkLst>
        </pc:spChg>
        <pc:spChg chg="add mod ord">
          <ac:chgData name="Diego Ernesto Herrera Malambo" userId="32bf863c-9846-4abb-a289-8e518c426389" providerId="ADAL" clId="{EEAA1275-4766-4851-B996-894B122D8443}" dt="2025-06-26T04:55:33.387" v="13183" actId="700"/>
          <ac:spMkLst>
            <pc:docMk/>
            <pc:sldMk cId="3893536913" sldId="329"/>
            <ac:spMk id="9" creationId="{8C205AC4-8FB4-8CE0-74BD-FB73BB73AAD6}"/>
          </ac:spMkLst>
        </pc:spChg>
        <pc:spChg chg="mod">
          <ac:chgData name="Diego Ernesto Herrera Malambo" userId="32bf863c-9846-4abb-a289-8e518c426389" providerId="ADAL" clId="{EEAA1275-4766-4851-B996-894B122D8443}" dt="2025-06-26T04:51:10.087" v="13044" actId="207"/>
          <ac:spMkLst>
            <pc:docMk/>
            <pc:sldMk cId="3893536913" sldId="329"/>
            <ac:spMk id="15" creationId="{3174F31F-C13D-D149-66AA-2789B06A442E}"/>
          </ac:spMkLst>
        </pc:spChg>
        <pc:picChg chg="add mod">
          <ac:chgData name="Diego Ernesto Herrera Malambo" userId="32bf863c-9846-4abb-a289-8e518c426389" providerId="ADAL" clId="{EEAA1275-4766-4851-B996-894B122D8443}" dt="2025-06-26T04:56:52.548" v="13302" actId="1076"/>
          <ac:picMkLst>
            <pc:docMk/>
            <pc:sldMk cId="3893536913" sldId="329"/>
            <ac:picMk id="5" creationId="{92192D07-0F32-26D3-E9A9-E1567A7757B1}"/>
          </ac:picMkLst>
        </pc:picChg>
      </pc:sldChg>
      <pc:sldChg chg="addSp delSp modSp add del mod modShow">
        <pc:chgData name="Diego Ernesto Herrera Malambo" userId="32bf863c-9846-4abb-a289-8e518c426389" providerId="ADAL" clId="{EEAA1275-4766-4851-B996-894B122D8443}" dt="2025-06-26T05:54:55.023" v="15602" actId="47"/>
        <pc:sldMkLst>
          <pc:docMk/>
          <pc:sldMk cId="1485516741" sldId="330"/>
        </pc:sldMkLst>
        <pc:spChg chg="del">
          <ac:chgData name="Diego Ernesto Herrera Malambo" userId="32bf863c-9846-4abb-a289-8e518c426389" providerId="ADAL" clId="{EEAA1275-4766-4851-B996-894B122D8443}" dt="2025-06-26T04:50:32.518" v="13032" actId="478"/>
          <ac:spMkLst>
            <pc:docMk/>
            <pc:sldMk cId="1485516741" sldId="330"/>
            <ac:spMk id="2" creationId="{FA60E26C-7CF1-C43F-AD07-D74A2172AEF0}"/>
          </ac:spMkLst>
        </pc:spChg>
        <pc:spChg chg="mod">
          <ac:chgData name="Diego Ernesto Herrera Malambo" userId="32bf863c-9846-4abb-a289-8e518c426389" providerId="ADAL" clId="{EEAA1275-4766-4851-B996-894B122D8443}" dt="2025-06-26T05:29:33.867" v="14976"/>
          <ac:spMkLst>
            <pc:docMk/>
            <pc:sldMk cId="1485516741" sldId="330"/>
            <ac:spMk id="3" creationId="{2D2874CB-097B-6FEB-9EA0-D8AAE5D29908}"/>
          </ac:spMkLst>
        </pc:spChg>
        <pc:spChg chg="add del mod">
          <ac:chgData name="Diego Ernesto Herrera Malambo" userId="32bf863c-9846-4abb-a289-8e518c426389" providerId="ADAL" clId="{EEAA1275-4766-4851-B996-894B122D8443}" dt="2025-06-26T04:50:40.111" v="13037" actId="478"/>
          <ac:spMkLst>
            <pc:docMk/>
            <pc:sldMk cId="1485516741" sldId="330"/>
            <ac:spMk id="5" creationId="{5871DEB1-4711-5A15-A066-B1F5E25C740C}"/>
          </ac:spMkLst>
        </pc:spChg>
        <pc:spChg chg="add mod">
          <ac:chgData name="Diego Ernesto Herrera Malambo" userId="32bf863c-9846-4abb-a289-8e518c426389" providerId="ADAL" clId="{EEAA1275-4766-4851-B996-894B122D8443}" dt="2025-06-26T04:50:34.378" v="13034"/>
          <ac:spMkLst>
            <pc:docMk/>
            <pc:sldMk cId="1485516741" sldId="330"/>
            <ac:spMk id="6" creationId="{E4E813D6-E686-A4D9-5B79-EE7E4C8E31C1}"/>
          </ac:spMkLst>
        </pc:spChg>
        <pc:spChg chg="add mod">
          <ac:chgData name="Diego Ernesto Herrera Malambo" userId="32bf863c-9846-4abb-a289-8e518c426389" providerId="ADAL" clId="{EEAA1275-4766-4851-B996-894B122D8443}" dt="2025-06-26T04:50:38.635" v="13036"/>
          <ac:spMkLst>
            <pc:docMk/>
            <pc:sldMk cId="1485516741" sldId="330"/>
            <ac:spMk id="7" creationId="{833D5B26-B32A-2D44-C25C-D281BBFF70E4}"/>
          </ac:spMkLst>
        </pc:spChg>
        <pc:spChg chg="add mod">
          <ac:chgData name="Diego Ernesto Herrera Malambo" userId="32bf863c-9846-4abb-a289-8e518c426389" providerId="ADAL" clId="{EEAA1275-4766-4851-B996-894B122D8443}" dt="2025-06-26T04:50:41.143" v="13038"/>
          <ac:spMkLst>
            <pc:docMk/>
            <pc:sldMk cId="1485516741" sldId="330"/>
            <ac:spMk id="8" creationId="{9B6B2CCB-2E3B-4EE6-CCC5-4BD39C1AFB8D}"/>
          </ac:spMkLst>
        </pc:spChg>
      </pc:sldChg>
      <pc:sldChg chg="add del">
        <pc:chgData name="Diego Ernesto Herrera Malambo" userId="32bf863c-9846-4abb-a289-8e518c426389" providerId="ADAL" clId="{EEAA1275-4766-4851-B996-894B122D8443}" dt="2025-06-26T04:47:33.676" v="13001"/>
        <pc:sldMkLst>
          <pc:docMk/>
          <pc:sldMk cId="154462595" sldId="331"/>
        </pc:sldMkLst>
      </pc:sldChg>
      <pc:sldChg chg="addSp delSp modSp add mod">
        <pc:chgData name="Diego Ernesto Herrera Malambo" userId="32bf863c-9846-4abb-a289-8e518c426389" providerId="ADAL" clId="{EEAA1275-4766-4851-B996-894B122D8443}" dt="2025-06-26T05:29:33.867" v="14976"/>
        <pc:sldMkLst>
          <pc:docMk/>
          <pc:sldMk cId="2867789184" sldId="331"/>
        </pc:sldMkLst>
        <pc:spChg chg="del mod">
          <ac:chgData name="Diego Ernesto Herrera Malambo" userId="32bf863c-9846-4abb-a289-8e518c426389" providerId="ADAL" clId="{EEAA1275-4766-4851-B996-894B122D8443}" dt="2025-06-26T05:18:46.093" v="14907" actId="478"/>
          <ac:spMkLst>
            <pc:docMk/>
            <pc:sldMk cId="2867789184" sldId="331"/>
            <ac:spMk id="3" creationId="{C4C02C58-7EC8-6563-0A13-AE0AEE4B824E}"/>
          </ac:spMkLst>
        </pc:spChg>
        <pc:spChg chg="add mod">
          <ac:chgData name="Diego Ernesto Herrera Malambo" userId="32bf863c-9846-4abb-a289-8e518c426389" providerId="ADAL" clId="{EEAA1275-4766-4851-B996-894B122D8443}" dt="2025-06-26T05:29:33.867" v="14976"/>
          <ac:spMkLst>
            <pc:docMk/>
            <pc:sldMk cId="2867789184" sldId="331"/>
            <ac:spMk id="4" creationId="{1BBA42D1-B257-ED04-DB7A-8438D6FBE69D}"/>
          </ac:spMkLst>
        </pc:spChg>
        <pc:spChg chg="mod">
          <ac:chgData name="Diego Ernesto Herrera Malambo" userId="32bf863c-9846-4abb-a289-8e518c426389" providerId="ADAL" clId="{EEAA1275-4766-4851-B996-894B122D8443}" dt="2025-06-26T05:20:11.504" v="14933"/>
          <ac:spMkLst>
            <pc:docMk/>
            <pc:sldMk cId="2867789184" sldId="331"/>
            <ac:spMk id="6" creationId="{AD7D18DD-3F1A-294E-3477-5DFE416C9BF7}"/>
          </ac:spMkLst>
        </pc:spChg>
      </pc:sldChg>
      <pc:sldChg chg="modSp add mod">
        <pc:chgData name="Diego Ernesto Herrera Malambo" userId="32bf863c-9846-4abb-a289-8e518c426389" providerId="ADAL" clId="{EEAA1275-4766-4851-B996-894B122D8443}" dt="2025-06-26T05:29:33.867" v="14976"/>
        <pc:sldMkLst>
          <pc:docMk/>
          <pc:sldMk cId="3118901035" sldId="332"/>
        </pc:sldMkLst>
        <pc:spChg chg="mod">
          <ac:chgData name="Diego Ernesto Herrera Malambo" userId="32bf863c-9846-4abb-a289-8e518c426389" providerId="ADAL" clId="{EEAA1275-4766-4851-B996-894B122D8443}" dt="2025-06-26T05:29:33.867" v="14976"/>
          <ac:spMkLst>
            <pc:docMk/>
            <pc:sldMk cId="3118901035" sldId="332"/>
            <ac:spMk id="4" creationId="{31B09253-7DD9-5D42-A9CE-61643CECF57B}"/>
          </ac:spMkLst>
        </pc:spChg>
        <pc:spChg chg="mod">
          <ac:chgData name="Diego Ernesto Herrera Malambo" userId="32bf863c-9846-4abb-a289-8e518c426389" providerId="ADAL" clId="{EEAA1275-4766-4851-B996-894B122D8443}" dt="2025-06-26T05:21:47.211" v="14941"/>
          <ac:spMkLst>
            <pc:docMk/>
            <pc:sldMk cId="3118901035" sldId="332"/>
            <ac:spMk id="6" creationId="{D06AB716-C4C6-B3CE-2AFC-155D013FD09F}"/>
          </ac:spMkLst>
        </pc:spChg>
      </pc:sldChg>
      <pc:sldChg chg="addSp delSp modSp add del mod">
        <pc:chgData name="Diego Ernesto Herrera Malambo" userId="32bf863c-9846-4abb-a289-8e518c426389" providerId="ADAL" clId="{EEAA1275-4766-4851-B996-894B122D8443}" dt="2025-06-26T06:31:56.884" v="16448" actId="47"/>
        <pc:sldMkLst>
          <pc:docMk/>
          <pc:sldMk cId="3062307515" sldId="333"/>
        </pc:sldMkLst>
        <pc:spChg chg="add del mod">
          <ac:chgData name="Diego Ernesto Herrera Malambo" userId="32bf863c-9846-4abb-a289-8e518c426389" providerId="ADAL" clId="{EEAA1275-4766-4851-B996-894B122D8443}" dt="2025-06-26T05:30:13.637" v="14979" actId="478"/>
          <ac:spMkLst>
            <pc:docMk/>
            <pc:sldMk cId="3062307515" sldId="333"/>
            <ac:spMk id="3" creationId="{20F60E83-C7B9-C56A-AF1D-60BC65E6E9B4}"/>
          </ac:spMkLst>
        </pc:spChg>
        <pc:spChg chg="del">
          <ac:chgData name="Diego Ernesto Herrera Malambo" userId="32bf863c-9846-4abb-a289-8e518c426389" providerId="ADAL" clId="{EEAA1275-4766-4851-B996-894B122D8443}" dt="2025-06-26T05:30:12.032" v="14978" actId="478"/>
          <ac:spMkLst>
            <pc:docMk/>
            <pc:sldMk cId="3062307515" sldId="333"/>
            <ac:spMk id="4" creationId="{D5A47143-AB99-BA86-B4AF-E9735FAE15C2}"/>
          </ac:spMkLst>
        </pc:spChg>
        <pc:spChg chg="mod">
          <ac:chgData name="Diego Ernesto Herrera Malambo" userId="32bf863c-9846-4abb-a289-8e518c426389" providerId="ADAL" clId="{EEAA1275-4766-4851-B996-894B122D8443}" dt="2025-06-26T05:55:58.383" v="15635" actId="20577"/>
          <ac:spMkLst>
            <pc:docMk/>
            <pc:sldMk cId="3062307515" sldId="333"/>
            <ac:spMk id="6" creationId="{07F164BE-03FE-BF98-FB62-5D3DF85D6C3E}"/>
          </ac:spMkLst>
        </pc:spChg>
      </pc:sldChg>
      <pc:sldChg chg="addSp delSp modSp add mod ord modClrScheme chgLayout">
        <pc:chgData name="Diego Ernesto Herrera Malambo" userId="32bf863c-9846-4abb-a289-8e518c426389" providerId="ADAL" clId="{EEAA1275-4766-4851-B996-894B122D8443}" dt="2025-06-26T05:39:12.775" v="15119" actId="20577"/>
        <pc:sldMkLst>
          <pc:docMk/>
          <pc:sldMk cId="232790315" sldId="334"/>
        </pc:sldMkLst>
        <pc:spChg chg="add mod">
          <ac:chgData name="Diego Ernesto Herrera Malambo" userId="32bf863c-9846-4abb-a289-8e518c426389" providerId="ADAL" clId="{EEAA1275-4766-4851-B996-894B122D8443}" dt="2025-06-26T05:34:22.454" v="15057"/>
          <ac:spMkLst>
            <pc:docMk/>
            <pc:sldMk cId="232790315" sldId="334"/>
            <ac:spMk id="2" creationId="{1DEEE1DD-729D-7994-CB9A-F0DFA74250BF}"/>
          </ac:spMkLst>
        </pc:spChg>
        <pc:spChg chg="add mod">
          <ac:chgData name="Diego Ernesto Herrera Malambo" userId="32bf863c-9846-4abb-a289-8e518c426389" providerId="ADAL" clId="{EEAA1275-4766-4851-B996-894B122D8443}" dt="2025-06-26T05:34:45.541" v="15062" actId="255"/>
          <ac:spMkLst>
            <pc:docMk/>
            <pc:sldMk cId="232790315" sldId="334"/>
            <ac:spMk id="3" creationId="{0DCB150A-995D-D091-305E-89D8E9805F72}"/>
          </ac:spMkLst>
        </pc:spChg>
        <pc:spChg chg="del mod ord">
          <ac:chgData name="Diego Ernesto Herrera Malambo" userId="32bf863c-9846-4abb-a289-8e518c426389" providerId="ADAL" clId="{EEAA1275-4766-4851-B996-894B122D8443}" dt="2025-06-26T05:34:16.016" v="15055" actId="478"/>
          <ac:spMkLst>
            <pc:docMk/>
            <pc:sldMk cId="232790315" sldId="334"/>
            <ac:spMk id="4" creationId="{61744F42-61EB-57DC-4FB8-82795E3F976B}"/>
          </ac:spMkLst>
        </pc:spChg>
        <pc:spChg chg="del mod ord">
          <ac:chgData name="Diego Ernesto Herrera Malambo" userId="32bf863c-9846-4abb-a289-8e518c426389" providerId="ADAL" clId="{EEAA1275-4766-4851-B996-894B122D8443}" dt="2025-06-26T05:34:26.521" v="15059"/>
          <ac:spMkLst>
            <pc:docMk/>
            <pc:sldMk cId="232790315" sldId="334"/>
            <ac:spMk id="6" creationId="{3E8F5131-F23B-A34D-9444-45D03E93C98E}"/>
          </ac:spMkLst>
        </pc:spChg>
        <pc:spChg chg="add mod">
          <ac:chgData name="Diego Ernesto Herrera Malambo" userId="32bf863c-9846-4abb-a289-8e518c426389" providerId="ADAL" clId="{EEAA1275-4766-4851-B996-894B122D8443}" dt="2025-06-26T05:34:39.462" v="15061"/>
          <ac:spMkLst>
            <pc:docMk/>
            <pc:sldMk cId="232790315" sldId="334"/>
            <ac:spMk id="7" creationId="{9E707B6E-D849-CD4E-1E1A-2250F004EF13}"/>
          </ac:spMkLst>
        </pc:spChg>
        <pc:spChg chg="mod ord">
          <ac:chgData name="Diego Ernesto Herrera Malambo" userId="32bf863c-9846-4abb-a289-8e518c426389" providerId="ADAL" clId="{EEAA1275-4766-4851-B996-894B122D8443}" dt="2025-06-26T05:39:12.775" v="15119" actId="20577"/>
          <ac:spMkLst>
            <pc:docMk/>
            <pc:sldMk cId="232790315" sldId="334"/>
            <ac:spMk id="9" creationId="{BD26159A-4065-D09F-E7E0-F23C4A34A863}"/>
          </ac:spMkLst>
        </pc:spChg>
        <pc:spChg chg="del">
          <ac:chgData name="Diego Ernesto Herrera Malambo" userId="32bf863c-9846-4abb-a289-8e518c426389" providerId="ADAL" clId="{EEAA1275-4766-4851-B996-894B122D8443}" dt="2025-06-26T05:35:10.497" v="15089" actId="478"/>
          <ac:spMkLst>
            <pc:docMk/>
            <pc:sldMk cId="232790315" sldId="334"/>
            <ac:spMk id="15" creationId="{67122E30-B6C3-D249-C230-4CC8D86423D0}"/>
          </ac:spMkLst>
        </pc:spChg>
        <pc:picChg chg="del">
          <ac:chgData name="Diego Ernesto Herrera Malambo" userId="32bf863c-9846-4abb-a289-8e518c426389" providerId="ADAL" clId="{EEAA1275-4766-4851-B996-894B122D8443}" dt="2025-06-26T05:34:38.525" v="15060" actId="478"/>
          <ac:picMkLst>
            <pc:docMk/>
            <pc:sldMk cId="232790315" sldId="334"/>
            <ac:picMk id="5" creationId="{8ADF6CF1-0569-8CDE-1AF3-4929743A3D1A}"/>
          </ac:picMkLst>
        </pc:picChg>
      </pc:sldChg>
      <pc:sldChg chg="modSp add del mod">
        <pc:chgData name="Diego Ernesto Herrera Malambo" userId="32bf863c-9846-4abb-a289-8e518c426389" providerId="ADAL" clId="{EEAA1275-4766-4851-B996-894B122D8443}" dt="2025-06-26T05:33:21.255" v="15050" actId="2696"/>
        <pc:sldMkLst>
          <pc:docMk/>
          <pc:sldMk cId="553328673" sldId="334"/>
        </pc:sldMkLst>
        <pc:spChg chg="mod">
          <ac:chgData name="Diego Ernesto Herrera Malambo" userId="32bf863c-9846-4abb-a289-8e518c426389" providerId="ADAL" clId="{EEAA1275-4766-4851-B996-894B122D8443}" dt="2025-06-26T05:32:09.888" v="15047" actId="20577"/>
          <ac:spMkLst>
            <pc:docMk/>
            <pc:sldMk cId="553328673" sldId="334"/>
            <ac:spMk id="15" creationId="{67122E30-B6C3-D249-C230-4CC8D86423D0}"/>
          </ac:spMkLst>
        </pc:spChg>
      </pc:sldChg>
      <pc:sldChg chg="add del">
        <pc:chgData name="Diego Ernesto Herrera Malambo" userId="32bf863c-9846-4abb-a289-8e518c426389" providerId="ADAL" clId="{EEAA1275-4766-4851-B996-894B122D8443}" dt="2025-06-26T05:31:54.988" v="15022" actId="47"/>
        <pc:sldMkLst>
          <pc:docMk/>
          <pc:sldMk cId="1338825739" sldId="334"/>
        </pc:sldMkLst>
      </pc:sldChg>
      <pc:sldChg chg="addSp modSp mod">
        <pc:chgData name="Diego Ernesto Herrera Malambo" userId="32bf863c-9846-4abb-a289-8e518c426389" providerId="ADAL" clId="{EEAA1275-4766-4851-B996-894B122D8443}" dt="2025-06-26T20:29:27.286" v="17764" actId="1037"/>
        <pc:sldMkLst>
          <pc:docMk/>
          <pc:sldMk cId="3935111082" sldId="337"/>
        </pc:sldMkLst>
        <pc:spChg chg="add mod">
          <ac:chgData name="Diego Ernesto Herrera Malambo" userId="32bf863c-9846-4abb-a289-8e518c426389" providerId="ADAL" clId="{EEAA1275-4766-4851-B996-894B122D8443}" dt="2025-06-26T20:29:24.818" v="17756" actId="164"/>
          <ac:spMkLst>
            <pc:docMk/>
            <pc:sldMk cId="3935111082" sldId="337"/>
            <ac:spMk id="2" creationId="{B9E8909F-A32D-2D59-9D3A-81F2D3C533FC}"/>
          </ac:spMkLst>
        </pc:spChg>
        <pc:spChg chg="add mod">
          <ac:chgData name="Diego Ernesto Herrera Malambo" userId="32bf863c-9846-4abb-a289-8e518c426389" providerId="ADAL" clId="{EEAA1275-4766-4851-B996-894B122D8443}" dt="2025-06-26T20:29:24.818" v="17756" actId="164"/>
          <ac:spMkLst>
            <pc:docMk/>
            <pc:sldMk cId="3935111082" sldId="337"/>
            <ac:spMk id="3" creationId="{3CD64788-A7FC-1352-75F3-28579C03718E}"/>
          </ac:spMkLst>
        </pc:spChg>
        <pc:spChg chg="add mod">
          <ac:chgData name="Diego Ernesto Herrera Malambo" userId="32bf863c-9846-4abb-a289-8e518c426389" providerId="ADAL" clId="{EEAA1275-4766-4851-B996-894B122D8443}" dt="2025-06-26T20:29:24.818" v="17756" actId="164"/>
          <ac:spMkLst>
            <pc:docMk/>
            <pc:sldMk cId="3935111082" sldId="337"/>
            <ac:spMk id="5" creationId="{82ECD71B-19DA-3F95-E7C4-8F6B32EF3463}"/>
          </ac:spMkLst>
        </pc:spChg>
        <pc:grpChg chg="add mod">
          <ac:chgData name="Diego Ernesto Herrera Malambo" userId="32bf863c-9846-4abb-a289-8e518c426389" providerId="ADAL" clId="{EEAA1275-4766-4851-B996-894B122D8443}" dt="2025-06-26T20:29:27.286" v="17764" actId="1037"/>
          <ac:grpSpMkLst>
            <pc:docMk/>
            <pc:sldMk cId="3935111082" sldId="337"/>
            <ac:grpSpMk id="6" creationId="{3B95B7E6-8061-1378-3C00-4A40F831221D}"/>
          </ac:grpSpMkLst>
        </pc:grpChg>
      </pc:sldChg>
      <pc:sldChg chg="addSp modSp">
        <pc:chgData name="Diego Ernesto Herrera Malambo" userId="32bf863c-9846-4abb-a289-8e518c426389" providerId="ADAL" clId="{EEAA1275-4766-4851-B996-894B122D8443}" dt="2025-06-26T20:29:29.925" v="17765"/>
        <pc:sldMkLst>
          <pc:docMk/>
          <pc:sldMk cId="517266229" sldId="347"/>
        </pc:sldMkLst>
        <pc:spChg chg="mod">
          <ac:chgData name="Diego Ernesto Herrera Malambo" userId="32bf863c-9846-4abb-a289-8e518c426389" providerId="ADAL" clId="{EEAA1275-4766-4851-B996-894B122D8443}" dt="2025-06-26T20:29:29.925" v="17765"/>
          <ac:spMkLst>
            <pc:docMk/>
            <pc:sldMk cId="517266229" sldId="347"/>
            <ac:spMk id="5" creationId="{F5D04139-3B73-C8BC-E812-0FDE95A42584}"/>
          </ac:spMkLst>
        </pc:spChg>
        <pc:spChg chg="mod">
          <ac:chgData name="Diego Ernesto Herrera Malambo" userId="32bf863c-9846-4abb-a289-8e518c426389" providerId="ADAL" clId="{EEAA1275-4766-4851-B996-894B122D8443}" dt="2025-06-26T20:29:29.925" v="17765"/>
          <ac:spMkLst>
            <pc:docMk/>
            <pc:sldMk cId="517266229" sldId="347"/>
            <ac:spMk id="7" creationId="{E00488B4-F92E-D505-E492-4224921A7F00}"/>
          </ac:spMkLst>
        </pc:spChg>
        <pc:spChg chg="mod">
          <ac:chgData name="Diego Ernesto Herrera Malambo" userId="32bf863c-9846-4abb-a289-8e518c426389" providerId="ADAL" clId="{EEAA1275-4766-4851-B996-894B122D8443}" dt="2025-06-26T20:29:29.925" v="17765"/>
          <ac:spMkLst>
            <pc:docMk/>
            <pc:sldMk cId="517266229" sldId="347"/>
            <ac:spMk id="8" creationId="{8D49CF89-7270-58D3-E458-2C753190D753}"/>
          </ac:spMkLst>
        </pc:spChg>
        <pc:grpChg chg="add mod">
          <ac:chgData name="Diego Ernesto Herrera Malambo" userId="32bf863c-9846-4abb-a289-8e518c426389" providerId="ADAL" clId="{EEAA1275-4766-4851-B996-894B122D8443}" dt="2025-06-26T20:29:29.925" v="17765"/>
          <ac:grpSpMkLst>
            <pc:docMk/>
            <pc:sldMk cId="517266229" sldId="347"/>
            <ac:grpSpMk id="3" creationId="{26A8F6D7-9E3B-F21E-3223-2157C2582EE4}"/>
          </ac:grpSpMkLst>
        </pc:grpChg>
      </pc:sldChg>
      <pc:sldChg chg="modSp">
        <pc:chgData name="Diego Ernesto Herrera Malambo" userId="32bf863c-9846-4abb-a289-8e518c426389" providerId="ADAL" clId="{EEAA1275-4766-4851-B996-894B122D8443}" dt="2025-06-26T20:50:17.228" v="18186" actId="20577"/>
        <pc:sldMkLst>
          <pc:docMk/>
          <pc:sldMk cId="3279909966" sldId="350"/>
        </pc:sldMkLst>
        <pc:graphicFrameChg chg="mod">
          <ac:chgData name="Diego Ernesto Herrera Malambo" userId="32bf863c-9846-4abb-a289-8e518c426389" providerId="ADAL" clId="{EEAA1275-4766-4851-B996-894B122D8443}" dt="2025-06-26T20:50:17.228" v="18186" actId="20577"/>
          <ac:graphicFrameMkLst>
            <pc:docMk/>
            <pc:sldMk cId="3279909966" sldId="350"/>
            <ac:graphicFrameMk id="4" creationId="{A0112CAD-30DE-F632-1B59-32C1D40C4824}"/>
          </ac:graphicFrameMkLst>
        </pc:graphicFrameChg>
      </pc:sldChg>
      <pc:sldChg chg="modSp">
        <pc:chgData name="Diego Ernesto Herrera Malambo" userId="32bf863c-9846-4abb-a289-8e518c426389" providerId="ADAL" clId="{EEAA1275-4766-4851-B996-894B122D8443}" dt="2025-06-26T20:48:40.642" v="18164" actId="20577"/>
        <pc:sldMkLst>
          <pc:docMk/>
          <pc:sldMk cId="2017710850" sldId="351"/>
        </pc:sldMkLst>
        <pc:graphicFrameChg chg="mod">
          <ac:chgData name="Diego Ernesto Herrera Malambo" userId="32bf863c-9846-4abb-a289-8e518c426389" providerId="ADAL" clId="{EEAA1275-4766-4851-B996-894B122D8443}" dt="2025-06-26T20:48:40.642" v="18164" actId="20577"/>
          <ac:graphicFrameMkLst>
            <pc:docMk/>
            <pc:sldMk cId="2017710850" sldId="351"/>
            <ac:graphicFrameMk id="5" creationId="{8E2EF638-5E71-273B-2459-67565FAE01DC}"/>
          </ac:graphicFrameMkLst>
        </pc:graphicFrameChg>
      </pc:sldChg>
      <pc:sldChg chg="new del">
        <pc:chgData name="Diego Ernesto Herrera Malambo" userId="32bf863c-9846-4abb-a289-8e518c426389" providerId="ADAL" clId="{EEAA1275-4766-4851-B996-894B122D8443}" dt="2025-06-26T20:25:03.617" v="17525" actId="47"/>
        <pc:sldMkLst>
          <pc:docMk/>
          <pc:sldMk cId="2027846932" sldId="358"/>
        </pc:sldMkLst>
      </pc:sldChg>
      <pc:sldChg chg="add">
        <pc:chgData name="Diego Ernesto Herrera Malambo" userId="32bf863c-9846-4abb-a289-8e518c426389" providerId="ADAL" clId="{EEAA1275-4766-4851-B996-894B122D8443}" dt="2025-06-26T20:25:02.106" v="17524"/>
        <pc:sldMkLst>
          <pc:docMk/>
          <pc:sldMk cId="114527497" sldId="359"/>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0AAA56-8780-44E3-B8E2-D188E0C28A7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CO"/>
        </a:p>
      </dgm:t>
    </dgm:pt>
    <dgm:pt modelId="{2D5CBD28-D337-4096-AC6D-5EB4185723A1}">
      <dgm:prSet phldrT="[Texto]"/>
      <dgm:spPr/>
      <dgm:t>
        <a:bodyPr/>
        <a:lstStyle/>
        <a:p>
          <a:r>
            <a:rPr lang="es-CO" noProof="0" dirty="0"/>
            <a:t>Control CT</a:t>
          </a:r>
        </a:p>
      </dgm:t>
    </dgm:pt>
    <dgm:pt modelId="{5509A547-8034-49D6-B9C8-2FD45E5E644E}" type="parTrans" cxnId="{CAD0998B-4D1B-4C87-BD58-2BD6B82298D4}">
      <dgm:prSet/>
      <dgm:spPr/>
      <dgm:t>
        <a:bodyPr/>
        <a:lstStyle/>
        <a:p>
          <a:endParaRPr lang="es-CO"/>
        </a:p>
      </dgm:t>
    </dgm:pt>
    <dgm:pt modelId="{E0AAD1F3-CFA8-4331-B94D-DFE1DAB98E76}" type="sibTrans" cxnId="{CAD0998B-4D1B-4C87-BD58-2BD6B82298D4}">
      <dgm:prSet/>
      <dgm:spPr/>
      <dgm:t>
        <a:bodyPr/>
        <a:lstStyle/>
        <a:p>
          <a:endParaRPr lang="es-CO"/>
        </a:p>
      </dgm:t>
    </dgm:pt>
    <dgm:pt modelId="{ABD4ED30-3C05-4352-85DD-818E571CF2E8}">
      <dgm:prSet phldrT="[Texto]"/>
      <dgm:spPr/>
      <dgm:t>
        <a:bodyPr/>
        <a:lstStyle/>
        <a:p>
          <a:r>
            <a:rPr lang="es-CO" noProof="0" dirty="0">
              <a:solidFill>
                <a:schemeClr val="dk1"/>
              </a:solidFill>
              <a:latin typeface="+mn-lt"/>
              <a:ea typeface="+mn-ea"/>
              <a:cs typeface="+mn-cs"/>
            </a:rPr>
            <a:t>Este es un archivo de control donde se registra el número de líneas por cada tipo de archivo</a:t>
          </a:r>
          <a:endParaRPr lang="es-CO" noProof="0" dirty="0"/>
        </a:p>
      </dgm:t>
    </dgm:pt>
    <dgm:pt modelId="{EF769B32-9037-47CE-9387-DB375F3559EB}" type="parTrans" cxnId="{BEF20DBC-6177-462C-8383-C10D7935336E}">
      <dgm:prSet/>
      <dgm:spPr/>
      <dgm:t>
        <a:bodyPr/>
        <a:lstStyle/>
        <a:p>
          <a:endParaRPr lang="es-CO"/>
        </a:p>
      </dgm:t>
    </dgm:pt>
    <dgm:pt modelId="{8CC2C180-4AA4-4159-BE56-CF130C81A827}" type="sibTrans" cxnId="{BEF20DBC-6177-462C-8383-C10D7935336E}">
      <dgm:prSet/>
      <dgm:spPr/>
      <dgm:t>
        <a:bodyPr/>
        <a:lstStyle/>
        <a:p>
          <a:endParaRPr lang="es-CO"/>
        </a:p>
      </dgm:t>
    </dgm:pt>
    <dgm:pt modelId="{C1BF310B-22C7-4A2D-A68D-A90CD301239D}">
      <dgm:prSet phldrT="[Texto]"/>
      <dgm:spPr/>
      <dgm:t>
        <a:bodyPr/>
        <a:lstStyle/>
        <a:p>
          <a:r>
            <a:rPr lang="es-CO" noProof="0" dirty="0"/>
            <a:t>Facturas AF</a:t>
          </a:r>
        </a:p>
      </dgm:t>
    </dgm:pt>
    <dgm:pt modelId="{7A7E1F62-D455-4121-BD75-7DA46DF9461D}" type="parTrans" cxnId="{6FFADE74-C790-4CF5-B560-E90BDB8041ED}">
      <dgm:prSet/>
      <dgm:spPr/>
      <dgm:t>
        <a:bodyPr/>
        <a:lstStyle/>
        <a:p>
          <a:endParaRPr lang="es-CO"/>
        </a:p>
      </dgm:t>
    </dgm:pt>
    <dgm:pt modelId="{711D046E-2E98-47CC-ADA3-4D19451644BC}" type="sibTrans" cxnId="{6FFADE74-C790-4CF5-B560-E90BDB8041ED}">
      <dgm:prSet/>
      <dgm:spPr/>
      <dgm:t>
        <a:bodyPr/>
        <a:lstStyle/>
        <a:p>
          <a:endParaRPr lang="es-CO"/>
        </a:p>
      </dgm:t>
    </dgm:pt>
    <dgm:pt modelId="{547B7BC7-65BE-40F3-A8A2-729E4BF1D0EB}">
      <dgm:prSet phldrT="[Texto]"/>
      <dgm:spPr/>
      <dgm:t>
        <a:bodyPr/>
        <a:lstStyle/>
        <a:p>
          <a:r>
            <a:rPr lang="es-CO" noProof="0" dirty="0">
              <a:solidFill>
                <a:schemeClr val="dk1"/>
              </a:solidFill>
              <a:latin typeface="+mn-lt"/>
              <a:ea typeface="+mn-ea"/>
              <a:cs typeface="+mn-cs"/>
            </a:rPr>
            <a:t>se registran el número de la factura, el prestador y datos asociados al contrato por el cual se pasa la factura</a:t>
          </a:r>
          <a:endParaRPr lang="es-CO" noProof="0" dirty="0"/>
        </a:p>
      </dgm:t>
    </dgm:pt>
    <dgm:pt modelId="{450AF923-CCBD-472D-8F2A-6954A2C4A9B1}" type="parTrans" cxnId="{3E6DF27F-FB39-4A5F-8C6A-0705F121FDEA}">
      <dgm:prSet/>
      <dgm:spPr/>
      <dgm:t>
        <a:bodyPr/>
        <a:lstStyle/>
        <a:p>
          <a:endParaRPr lang="es-CO"/>
        </a:p>
      </dgm:t>
    </dgm:pt>
    <dgm:pt modelId="{BBE16717-B4A1-450A-8E25-08BD24E8E41B}" type="sibTrans" cxnId="{3E6DF27F-FB39-4A5F-8C6A-0705F121FDEA}">
      <dgm:prSet/>
      <dgm:spPr/>
      <dgm:t>
        <a:bodyPr/>
        <a:lstStyle/>
        <a:p>
          <a:endParaRPr lang="es-CO"/>
        </a:p>
      </dgm:t>
    </dgm:pt>
    <dgm:pt modelId="{DEFDC5C7-864A-4DA0-8122-309B5AB65FC0}">
      <dgm:prSet phldrT="[Texto]"/>
      <dgm:spPr/>
      <dgm:t>
        <a:bodyPr/>
        <a:lstStyle/>
        <a:p>
          <a:r>
            <a:rPr lang="es-CO" noProof="0" dirty="0"/>
            <a:t>Usuarios US</a:t>
          </a:r>
        </a:p>
      </dgm:t>
    </dgm:pt>
    <dgm:pt modelId="{85CFD051-03C3-4CAF-9EC6-ABB0585BCDE8}" type="parTrans" cxnId="{BA1C42A8-6D97-4876-BF26-E9A77E35D808}">
      <dgm:prSet/>
      <dgm:spPr/>
      <dgm:t>
        <a:bodyPr/>
        <a:lstStyle/>
        <a:p>
          <a:endParaRPr lang="es-CO"/>
        </a:p>
      </dgm:t>
    </dgm:pt>
    <dgm:pt modelId="{B30CE20E-7EAE-42F2-9826-5B2B02A49726}" type="sibTrans" cxnId="{BA1C42A8-6D97-4876-BF26-E9A77E35D808}">
      <dgm:prSet/>
      <dgm:spPr/>
      <dgm:t>
        <a:bodyPr/>
        <a:lstStyle/>
        <a:p>
          <a:pPr lvl="0">
            <a:lnSpc>
              <a:spcPct val="90000"/>
            </a:lnSpc>
            <a:spcBef>
              <a:spcPct val="0"/>
            </a:spcBef>
            <a:spcAft>
              <a:spcPct val="35000"/>
            </a:spcAft>
            <a:buNone/>
          </a:pPr>
          <a:endParaRPr lang="es-CO" dirty="0"/>
        </a:p>
      </dgm:t>
    </dgm:pt>
    <dgm:pt modelId="{D48CC4E9-0BE5-4592-B5AC-4D183DDE356A}">
      <dgm:prSet phldrT="[Texto]"/>
      <dgm:spPr/>
      <dgm:t>
        <a:bodyPr/>
        <a:lstStyle/>
        <a:p>
          <a:r>
            <a:rPr lang="es-CO" noProof="0" dirty="0">
              <a:solidFill>
                <a:schemeClr val="dk1"/>
              </a:solidFill>
              <a:latin typeface="+mn-lt"/>
              <a:ea typeface="+mn-ea"/>
              <a:cs typeface="+mn-cs"/>
            </a:rPr>
            <a:t>En este archivo se registran los datos de los usuarios</a:t>
          </a:r>
          <a:endParaRPr lang="es-CO" noProof="0" dirty="0"/>
        </a:p>
      </dgm:t>
    </dgm:pt>
    <dgm:pt modelId="{A7AE9586-507C-4521-B9F6-C1AE4D10BE12}" type="parTrans" cxnId="{13CDF967-97EC-4576-BAC4-48DD317A6B80}">
      <dgm:prSet/>
      <dgm:spPr/>
      <dgm:t>
        <a:bodyPr/>
        <a:lstStyle/>
        <a:p>
          <a:endParaRPr lang="es-CO"/>
        </a:p>
      </dgm:t>
    </dgm:pt>
    <dgm:pt modelId="{6C3344A6-B345-4DF4-985D-3CD33D902E55}" type="sibTrans" cxnId="{13CDF967-97EC-4576-BAC4-48DD317A6B80}">
      <dgm:prSet/>
      <dgm:spPr/>
      <dgm:t>
        <a:bodyPr/>
        <a:lstStyle/>
        <a:p>
          <a:endParaRPr lang="es-CO"/>
        </a:p>
      </dgm:t>
    </dgm:pt>
    <dgm:pt modelId="{04C6A279-4BB2-4E11-9CCF-0427915D24AC}">
      <dgm:prSet phldrT="[Texto]"/>
      <dgm:spPr/>
      <dgm:t>
        <a:bodyPr/>
        <a:lstStyle/>
        <a:p>
          <a:r>
            <a:rPr lang="es-CO" noProof="0" dirty="0"/>
            <a:t>Consultas AC</a:t>
          </a:r>
        </a:p>
      </dgm:t>
    </dgm:pt>
    <dgm:pt modelId="{A1086F89-26F0-4A9C-9154-8A68BF12B551}" type="parTrans" cxnId="{DB44AE61-23DF-4115-A1A2-128619E3DF51}">
      <dgm:prSet/>
      <dgm:spPr/>
      <dgm:t>
        <a:bodyPr/>
        <a:lstStyle/>
        <a:p>
          <a:endParaRPr lang="es-CO"/>
        </a:p>
      </dgm:t>
    </dgm:pt>
    <dgm:pt modelId="{BE99C3B6-BCC4-4908-B0EE-6CD17EC4C9A9}" type="sibTrans" cxnId="{DB44AE61-23DF-4115-A1A2-128619E3DF51}">
      <dgm:prSet/>
      <dgm:spPr/>
      <dgm:t>
        <a:bodyPr/>
        <a:lstStyle/>
        <a:p>
          <a:endParaRPr lang="es-CO"/>
        </a:p>
      </dgm:t>
    </dgm:pt>
    <dgm:pt modelId="{3BEA3F6F-469D-4EC7-B542-A44CADE3726E}">
      <dgm:prSet phldrT="[Texto]"/>
      <dgm:spPr/>
      <dgm:t>
        <a:bodyPr/>
        <a:lstStyle/>
        <a:p>
          <a:r>
            <a:rPr lang="es-CO" noProof="0" dirty="0">
              <a:solidFill>
                <a:schemeClr val="dk1"/>
              </a:solidFill>
              <a:latin typeface="+mn-lt"/>
              <a:ea typeface="+mn-ea"/>
              <a:cs typeface="+mn-cs"/>
            </a:rPr>
            <a:t>En este registran datos asociados a la atención de consultas</a:t>
          </a:r>
          <a:endParaRPr lang="es-CO" noProof="0" dirty="0"/>
        </a:p>
      </dgm:t>
    </dgm:pt>
    <dgm:pt modelId="{779BEDA8-8BFE-4635-83A3-E5E021E6324A}" type="parTrans" cxnId="{30653E52-F1BD-407A-8670-36378679FA34}">
      <dgm:prSet/>
      <dgm:spPr/>
      <dgm:t>
        <a:bodyPr/>
        <a:lstStyle/>
        <a:p>
          <a:endParaRPr lang="es-CO"/>
        </a:p>
      </dgm:t>
    </dgm:pt>
    <dgm:pt modelId="{E0D7E7FB-9775-4E86-9D9F-38DDABF6C5B1}" type="sibTrans" cxnId="{30653E52-F1BD-407A-8670-36378679FA34}">
      <dgm:prSet/>
      <dgm:spPr/>
      <dgm:t>
        <a:bodyPr/>
        <a:lstStyle/>
        <a:p>
          <a:endParaRPr lang="es-CO"/>
        </a:p>
      </dgm:t>
    </dgm:pt>
    <dgm:pt modelId="{A8A603B9-9E11-42CB-AD4D-02BA7200A07A}">
      <dgm:prSet phldrT="[Texto]"/>
      <dgm:spPr/>
      <dgm:t>
        <a:bodyPr/>
        <a:lstStyle/>
        <a:p>
          <a:r>
            <a:rPr lang="es-CO" noProof="0" dirty="0"/>
            <a:t>Procedimientos AP</a:t>
          </a:r>
        </a:p>
      </dgm:t>
    </dgm:pt>
    <dgm:pt modelId="{353ACBB0-A615-4E48-981C-E248AD9CE92D}" type="parTrans" cxnId="{9728D30D-ABD5-4651-993D-46E1BE0B2000}">
      <dgm:prSet/>
      <dgm:spPr/>
      <dgm:t>
        <a:bodyPr/>
        <a:lstStyle/>
        <a:p>
          <a:endParaRPr lang="es-CO"/>
        </a:p>
      </dgm:t>
    </dgm:pt>
    <dgm:pt modelId="{8E3149C0-C6C1-4312-BAB4-463FBF761FF2}" type="sibTrans" cxnId="{9728D30D-ABD5-4651-993D-46E1BE0B2000}">
      <dgm:prSet/>
      <dgm:spPr/>
      <dgm:t>
        <a:bodyPr/>
        <a:lstStyle/>
        <a:p>
          <a:endParaRPr lang="es-CO"/>
        </a:p>
      </dgm:t>
    </dgm:pt>
    <dgm:pt modelId="{A2D18845-194D-4562-A39E-FB9A149DF9FD}">
      <dgm:prSet phldrT="[Texto]"/>
      <dgm:spPr/>
      <dgm:t>
        <a:bodyPr/>
        <a:lstStyle/>
        <a:p>
          <a:r>
            <a:rPr lang="es-CO" noProof="0" dirty="0">
              <a:solidFill>
                <a:schemeClr val="dk1"/>
              </a:solidFill>
              <a:latin typeface="+mn-lt"/>
              <a:ea typeface="+mn-ea"/>
              <a:cs typeface="+mn-cs"/>
            </a:rPr>
            <a:t>En este registran datos asociados a los procedimientos</a:t>
          </a:r>
          <a:endParaRPr lang="es-CO" noProof="0" dirty="0"/>
        </a:p>
      </dgm:t>
    </dgm:pt>
    <dgm:pt modelId="{47ABBDA6-C552-4FFB-A9CC-D13D5FE2CCE6}" type="parTrans" cxnId="{CE5736CD-C7A6-4993-B448-D9B8FC757B43}">
      <dgm:prSet/>
      <dgm:spPr/>
      <dgm:t>
        <a:bodyPr/>
        <a:lstStyle/>
        <a:p>
          <a:endParaRPr lang="es-CO"/>
        </a:p>
      </dgm:t>
    </dgm:pt>
    <dgm:pt modelId="{1E9448B8-82E3-41D6-A1C1-97142BE6BD67}" type="sibTrans" cxnId="{CE5736CD-C7A6-4993-B448-D9B8FC757B43}">
      <dgm:prSet/>
      <dgm:spPr/>
      <dgm:t>
        <a:bodyPr/>
        <a:lstStyle/>
        <a:p>
          <a:endParaRPr lang="es-CO"/>
        </a:p>
      </dgm:t>
    </dgm:pt>
    <dgm:pt modelId="{5F3968FB-0BDE-4DFD-A037-2F2636B315E3}">
      <dgm:prSet phldrT="[Texto]"/>
      <dgm:spPr/>
      <dgm:t>
        <a:bodyPr/>
        <a:lstStyle/>
        <a:p>
          <a:r>
            <a:rPr lang="es-CO" noProof="0" dirty="0"/>
            <a:t>Urgencias AU</a:t>
          </a:r>
        </a:p>
      </dgm:t>
    </dgm:pt>
    <dgm:pt modelId="{BF972DF0-1354-410F-A997-E73F4C6E537B}" type="parTrans" cxnId="{BA6A1C87-5CE9-4E6D-B1C6-BDEDCECA1BBF}">
      <dgm:prSet/>
      <dgm:spPr/>
      <dgm:t>
        <a:bodyPr/>
        <a:lstStyle/>
        <a:p>
          <a:endParaRPr lang="es-CO"/>
        </a:p>
      </dgm:t>
    </dgm:pt>
    <dgm:pt modelId="{1903869F-9230-475F-A727-F38057161A69}" type="sibTrans" cxnId="{BA6A1C87-5CE9-4E6D-B1C6-BDEDCECA1BBF}">
      <dgm:prSet/>
      <dgm:spPr/>
      <dgm:t>
        <a:bodyPr/>
        <a:lstStyle/>
        <a:p>
          <a:endParaRPr lang="es-CO"/>
        </a:p>
      </dgm:t>
    </dgm:pt>
    <dgm:pt modelId="{ED0A5602-4ACD-477A-A4AA-A9920F18D98E}">
      <dgm:prSet phldrT="[Texto]"/>
      <dgm:spPr/>
      <dgm:t>
        <a:bodyPr/>
        <a:lstStyle/>
        <a:p>
          <a:r>
            <a:rPr lang="es-CO" noProof="0" dirty="0">
              <a:solidFill>
                <a:schemeClr val="dk1"/>
              </a:solidFill>
              <a:latin typeface="+mn-lt"/>
              <a:ea typeface="+mn-ea"/>
              <a:cs typeface="+mn-cs"/>
            </a:rPr>
            <a:t>En este registran las estancias en urgencias</a:t>
          </a:r>
          <a:endParaRPr lang="es-CO" noProof="0" dirty="0"/>
        </a:p>
      </dgm:t>
    </dgm:pt>
    <dgm:pt modelId="{249A6137-48F3-4FCA-AFB2-8EC76871BA65}" type="parTrans" cxnId="{2597DD64-8FB9-4F23-88F4-906859B1926C}">
      <dgm:prSet/>
      <dgm:spPr/>
      <dgm:t>
        <a:bodyPr/>
        <a:lstStyle/>
        <a:p>
          <a:endParaRPr lang="es-CO"/>
        </a:p>
      </dgm:t>
    </dgm:pt>
    <dgm:pt modelId="{ED8278D4-085E-4E1F-B462-99C5584B96D7}" type="sibTrans" cxnId="{2597DD64-8FB9-4F23-88F4-906859B1926C}">
      <dgm:prSet/>
      <dgm:spPr/>
      <dgm:t>
        <a:bodyPr/>
        <a:lstStyle/>
        <a:p>
          <a:endParaRPr lang="es-CO"/>
        </a:p>
      </dgm:t>
    </dgm:pt>
    <dgm:pt modelId="{B058560F-FC1B-4076-8FB4-3CDF2DA38448}">
      <dgm:prSet phldrT="[Texto]"/>
      <dgm:spPr/>
      <dgm:t>
        <a:bodyPr/>
        <a:lstStyle/>
        <a:p>
          <a:r>
            <a:rPr lang="es-CO" noProof="0" dirty="0"/>
            <a:t>Hospitalizaciones AH</a:t>
          </a:r>
        </a:p>
      </dgm:t>
    </dgm:pt>
    <dgm:pt modelId="{623A7847-81C3-40A1-B7DD-74F718824E22}" type="parTrans" cxnId="{2298B3D1-531E-4214-97A7-36AB85CEF61B}">
      <dgm:prSet/>
      <dgm:spPr/>
      <dgm:t>
        <a:bodyPr/>
        <a:lstStyle/>
        <a:p>
          <a:endParaRPr lang="es-CO"/>
        </a:p>
      </dgm:t>
    </dgm:pt>
    <dgm:pt modelId="{7B76C052-33CE-450A-B806-E4983D86E7CD}" type="sibTrans" cxnId="{2298B3D1-531E-4214-97A7-36AB85CEF61B}">
      <dgm:prSet/>
      <dgm:spPr/>
      <dgm:t>
        <a:bodyPr/>
        <a:lstStyle/>
        <a:p>
          <a:endParaRPr lang="es-CO"/>
        </a:p>
      </dgm:t>
    </dgm:pt>
    <dgm:pt modelId="{A91893CD-98C8-47F4-A5B2-9ADA5D6CB6E0}">
      <dgm:prSet phldrT="[Texto]"/>
      <dgm:spPr/>
      <dgm:t>
        <a:bodyPr/>
        <a:lstStyle/>
        <a:p>
          <a:r>
            <a:rPr lang="es-CO" noProof="0" dirty="0">
              <a:solidFill>
                <a:schemeClr val="dk1"/>
              </a:solidFill>
              <a:latin typeface="+mn-lt"/>
              <a:ea typeface="+mn-ea"/>
              <a:cs typeface="+mn-cs"/>
            </a:rPr>
            <a:t>En este registran las internaciones hospitalarias</a:t>
          </a:r>
          <a:endParaRPr lang="es-CO" noProof="0" dirty="0"/>
        </a:p>
      </dgm:t>
    </dgm:pt>
    <dgm:pt modelId="{756E3A09-67F3-4526-A0FB-22399D508339}" type="parTrans" cxnId="{32CE1173-87AF-465A-BAA4-C027A7482036}">
      <dgm:prSet/>
      <dgm:spPr/>
      <dgm:t>
        <a:bodyPr/>
        <a:lstStyle/>
        <a:p>
          <a:endParaRPr lang="es-CO"/>
        </a:p>
      </dgm:t>
    </dgm:pt>
    <dgm:pt modelId="{4A411D51-A38F-4527-BF11-3B9E48B67182}" type="sibTrans" cxnId="{32CE1173-87AF-465A-BAA4-C027A7482036}">
      <dgm:prSet/>
      <dgm:spPr/>
      <dgm:t>
        <a:bodyPr/>
        <a:lstStyle/>
        <a:p>
          <a:endParaRPr lang="es-CO"/>
        </a:p>
      </dgm:t>
    </dgm:pt>
    <dgm:pt modelId="{43F66F24-F09C-4390-A426-D9349322FF6E}">
      <dgm:prSet phldrT="[Texto]"/>
      <dgm:spPr/>
      <dgm:t>
        <a:bodyPr/>
        <a:lstStyle/>
        <a:p>
          <a:r>
            <a:rPr lang="es-CO" noProof="0" dirty="0"/>
            <a:t>Nacimientos AN</a:t>
          </a:r>
        </a:p>
      </dgm:t>
    </dgm:pt>
    <dgm:pt modelId="{93B61D5E-4B93-4D78-A486-ECD9D7709274}" type="parTrans" cxnId="{84123362-6858-4A00-B0D1-A8F570B6354A}">
      <dgm:prSet/>
      <dgm:spPr/>
      <dgm:t>
        <a:bodyPr/>
        <a:lstStyle/>
        <a:p>
          <a:endParaRPr lang="es-CO"/>
        </a:p>
      </dgm:t>
    </dgm:pt>
    <dgm:pt modelId="{00D7A461-E14D-4DB1-B40F-00FA2A771FB3}" type="sibTrans" cxnId="{84123362-6858-4A00-B0D1-A8F570B6354A}">
      <dgm:prSet/>
      <dgm:spPr/>
      <dgm:t>
        <a:bodyPr/>
        <a:lstStyle/>
        <a:p>
          <a:endParaRPr lang="es-CO"/>
        </a:p>
      </dgm:t>
    </dgm:pt>
    <dgm:pt modelId="{AE0182A2-52DA-4B77-B562-B18D3B0ECC9F}">
      <dgm:prSet phldrT="[Texto]"/>
      <dgm:spPr/>
      <dgm:t>
        <a:bodyPr/>
        <a:lstStyle/>
        <a:p>
          <a:r>
            <a:rPr lang="es-CO" noProof="0" dirty="0">
              <a:solidFill>
                <a:schemeClr val="dk1"/>
              </a:solidFill>
              <a:latin typeface="+mn-lt"/>
              <a:ea typeface="+mn-ea"/>
              <a:cs typeface="+mn-cs"/>
            </a:rPr>
            <a:t>En este se registran los nacimientos</a:t>
          </a:r>
          <a:endParaRPr lang="es-CO" noProof="0" dirty="0"/>
        </a:p>
      </dgm:t>
    </dgm:pt>
    <dgm:pt modelId="{83887601-964A-4321-AEC1-2B337C8BFD5D}" type="parTrans" cxnId="{6C54FCE3-A0CC-4BE9-A086-D02D7B69D21F}">
      <dgm:prSet/>
      <dgm:spPr/>
      <dgm:t>
        <a:bodyPr/>
        <a:lstStyle/>
        <a:p>
          <a:endParaRPr lang="es-CO"/>
        </a:p>
      </dgm:t>
    </dgm:pt>
    <dgm:pt modelId="{920BBEB7-FFE9-486B-9208-FAA82CC81BC8}" type="sibTrans" cxnId="{6C54FCE3-A0CC-4BE9-A086-D02D7B69D21F}">
      <dgm:prSet/>
      <dgm:spPr/>
      <dgm:t>
        <a:bodyPr/>
        <a:lstStyle/>
        <a:p>
          <a:endParaRPr lang="es-CO"/>
        </a:p>
      </dgm:t>
    </dgm:pt>
    <dgm:pt modelId="{399752FD-7F09-4B09-9853-85B08E75BD17}">
      <dgm:prSet phldrT="[Texto]"/>
      <dgm:spPr/>
      <dgm:t>
        <a:bodyPr/>
        <a:lstStyle/>
        <a:p>
          <a:pPr>
            <a:buNone/>
          </a:pPr>
          <a:r>
            <a:rPr lang="es-CO" b="0" i="0" u="none" noProof="0" dirty="0"/>
            <a:t>Medicamentos AM</a:t>
          </a:r>
          <a:endParaRPr lang="es-CO" b="0" noProof="0" dirty="0"/>
        </a:p>
      </dgm:t>
    </dgm:pt>
    <dgm:pt modelId="{DB686073-A3FD-41BD-87BD-3BEF5FD1E22E}" type="parTrans" cxnId="{75493D40-C05D-4C25-998F-4D1EEFD69BB6}">
      <dgm:prSet/>
      <dgm:spPr/>
      <dgm:t>
        <a:bodyPr/>
        <a:lstStyle/>
        <a:p>
          <a:endParaRPr lang="es-CO"/>
        </a:p>
      </dgm:t>
    </dgm:pt>
    <dgm:pt modelId="{71601829-0341-46A9-844B-13D41F5F9B96}" type="sibTrans" cxnId="{75493D40-C05D-4C25-998F-4D1EEFD69BB6}">
      <dgm:prSet/>
      <dgm:spPr/>
      <dgm:t>
        <a:bodyPr/>
        <a:lstStyle/>
        <a:p>
          <a:endParaRPr lang="es-CO"/>
        </a:p>
      </dgm:t>
    </dgm:pt>
    <dgm:pt modelId="{D22CE094-7C66-4AC8-A98F-0002E141EECC}">
      <dgm:prSet/>
      <dgm:spPr/>
      <dgm:t>
        <a:bodyPr/>
        <a:lstStyle/>
        <a:p>
          <a:pPr>
            <a:buNone/>
          </a:pPr>
          <a:r>
            <a:rPr lang="es-CO" noProof="0" dirty="0"/>
            <a:t>Otros AT</a:t>
          </a:r>
        </a:p>
      </dgm:t>
    </dgm:pt>
    <dgm:pt modelId="{5E10E962-FB9E-4659-9BF5-0D08B1B8A209}" type="parTrans" cxnId="{C4549AB6-EED1-412D-86FB-F7479B2BE764}">
      <dgm:prSet/>
      <dgm:spPr/>
      <dgm:t>
        <a:bodyPr/>
        <a:lstStyle/>
        <a:p>
          <a:endParaRPr lang="es-CO"/>
        </a:p>
      </dgm:t>
    </dgm:pt>
    <dgm:pt modelId="{D00070C0-B93A-436D-A6AB-D907EE2D5545}" type="sibTrans" cxnId="{C4549AB6-EED1-412D-86FB-F7479B2BE764}">
      <dgm:prSet/>
      <dgm:spPr/>
      <dgm:t>
        <a:bodyPr/>
        <a:lstStyle/>
        <a:p>
          <a:endParaRPr lang="es-CO"/>
        </a:p>
      </dgm:t>
    </dgm:pt>
    <dgm:pt modelId="{871EFB48-364A-424A-B075-CE4122D419B7}">
      <dgm:prSet/>
      <dgm:spPr/>
      <dgm:t>
        <a:bodyPr/>
        <a:lstStyle/>
        <a:p>
          <a:r>
            <a:rPr lang="es-CO" b="0" i="0" u="none" noProof="0" dirty="0"/>
            <a:t>En este archivo se registran las atenciones de servicios que no se pueden encasillar en los archivos anteriores</a:t>
          </a:r>
        </a:p>
      </dgm:t>
    </dgm:pt>
    <dgm:pt modelId="{7A9F2510-0E05-42CE-9350-5D1A20E0A362}" type="parTrans" cxnId="{B65F767D-7C5D-4C58-9B08-E7E863809B79}">
      <dgm:prSet/>
      <dgm:spPr/>
      <dgm:t>
        <a:bodyPr/>
        <a:lstStyle/>
        <a:p>
          <a:endParaRPr lang="es-CO"/>
        </a:p>
      </dgm:t>
    </dgm:pt>
    <dgm:pt modelId="{0993641D-77DD-4ED9-BA50-19C0EC7B1090}" type="sibTrans" cxnId="{B65F767D-7C5D-4C58-9B08-E7E863809B79}">
      <dgm:prSet/>
      <dgm:spPr/>
      <dgm:t>
        <a:bodyPr/>
        <a:lstStyle/>
        <a:p>
          <a:endParaRPr lang="es-CO"/>
        </a:p>
      </dgm:t>
    </dgm:pt>
    <dgm:pt modelId="{C7A87D8F-C8A6-4966-B70E-FFE64A115745}">
      <dgm:prSet phldrT="[Texto]"/>
      <dgm:spPr/>
      <dgm:t>
        <a:bodyPr/>
        <a:lstStyle/>
        <a:p>
          <a:pPr>
            <a:buNone/>
          </a:pPr>
          <a:r>
            <a:rPr lang="es-CO" b="1" i="0" u="none" noProof="0" dirty="0"/>
            <a:t>En este archivo se registran los medicamentos y sus detalles</a:t>
          </a:r>
          <a:endParaRPr lang="es-CO" noProof="0" dirty="0"/>
        </a:p>
      </dgm:t>
    </dgm:pt>
    <dgm:pt modelId="{A07763C0-D838-4892-A672-4516F80C3567}" type="parTrans" cxnId="{7BABE3E6-66C8-450B-8D4D-83ADFE53057A}">
      <dgm:prSet/>
      <dgm:spPr/>
      <dgm:t>
        <a:bodyPr/>
        <a:lstStyle/>
        <a:p>
          <a:endParaRPr lang="es-CO"/>
        </a:p>
      </dgm:t>
    </dgm:pt>
    <dgm:pt modelId="{56D49BEA-8A67-4C48-9BD3-F480CC1D836B}" type="sibTrans" cxnId="{7BABE3E6-66C8-450B-8D4D-83ADFE53057A}">
      <dgm:prSet/>
      <dgm:spPr/>
      <dgm:t>
        <a:bodyPr/>
        <a:lstStyle/>
        <a:p>
          <a:endParaRPr lang="es-CO"/>
        </a:p>
      </dgm:t>
    </dgm:pt>
    <dgm:pt modelId="{61C0029E-844A-4FD2-AB20-666A99788589}" type="pres">
      <dgm:prSet presAssocID="{E30AAA56-8780-44E3-B8E2-D188E0C28A76}" presName="Name0" presStyleCnt="0">
        <dgm:presLayoutVars>
          <dgm:dir/>
          <dgm:animLvl val="lvl"/>
          <dgm:resizeHandles val="exact"/>
        </dgm:presLayoutVars>
      </dgm:prSet>
      <dgm:spPr/>
    </dgm:pt>
    <dgm:pt modelId="{4B09FD09-65B3-42FB-B2E2-30BB77C3FEAD}" type="pres">
      <dgm:prSet presAssocID="{2D5CBD28-D337-4096-AC6D-5EB4185723A1}" presName="linNode" presStyleCnt="0"/>
      <dgm:spPr/>
    </dgm:pt>
    <dgm:pt modelId="{4BC4D4E7-51BE-42B4-BBE6-78C7DAE2A76A}" type="pres">
      <dgm:prSet presAssocID="{2D5CBD28-D337-4096-AC6D-5EB4185723A1}" presName="parentText" presStyleLbl="node1" presStyleIdx="0" presStyleCnt="10" custScaleX="208696">
        <dgm:presLayoutVars>
          <dgm:chMax val="1"/>
          <dgm:bulletEnabled val="1"/>
        </dgm:presLayoutVars>
      </dgm:prSet>
      <dgm:spPr/>
    </dgm:pt>
    <dgm:pt modelId="{5ACCCD08-FB01-42E4-B39C-EC84141D52F5}" type="pres">
      <dgm:prSet presAssocID="{2D5CBD28-D337-4096-AC6D-5EB4185723A1}" presName="descendantText" presStyleLbl="alignAccFollowNode1" presStyleIdx="0" presStyleCnt="10">
        <dgm:presLayoutVars>
          <dgm:bulletEnabled val="1"/>
        </dgm:presLayoutVars>
      </dgm:prSet>
      <dgm:spPr/>
    </dgm:pt>
    <dgm:pt modelId="{46083E99-1040-4F72-ABC0-CA7B6987C638}" type="pres">
      <dgm:prSet presAssocID="{E0AAD1F3-CFA8-4331-B94D-DFE1DAB98E76}" presName="sp" presStyleCnt="0"/>
      <dgm:spPr/>
    </dgm:pt>
    <dgm:pt modelId="{932EE1A3-F80B-436D-A6CF-84A35AE9BDAA}" type="pres">
      <dgm:prSet presAssocID="{C1BF310B-22C7-4A2D-A68D-A90CD301239D}" presName="linNode" presStyleCnt="0"/>
      <dgm:spPr/>
    </dgm:pt>
    <dgm:pt modelId="{7E538D8E-912D-4541-B09E-E6DEA8879E9D}" type="pres">
      <dgm:prSet presAssocID="{C1BF310B-22C7-4A2D-A68D-A90CD301239D}" presName="parentText" presStyleLbl="node1" presStyleIdx="1" presStyleCnt="10" custScaleX="208696">
        <dgm:presLayoutVars>
          <dgm:chMax val="1"/>
          <dgm:bulletEnabled val="1"/>
        </dgm:presLayoutVars>
      </dgm:prSet>
      <dgm:spPr/>
    </dgm:pt>
    <dgm:pt modelId="{C5B1CACD-2562-45FE-8806-48B60D95AE28}" type="pres">
      <dgm:prSet presAssocID="{C1BF310B-22C7-4A2D-A68D-A90CD301239D}" presName="descendantText" presStyleLbl="alignAccFollowNode1" presStyleIdx="1" presStyleCnt="10">
        <dgm:presLayoutVars>
          <dgm:bulletEnabled val="1"/>
        </dgm:presLayoutVars>
      </dgm:prSet>
      <dgm:spPr/>
    </dgm:pt>
    <dgm:pt modelId="{4CBB9C19-863F-4E05-A3AB-AB36418BA6F2}" type="pres">
      <dgm:prSet presAssocID="{711D046E-2E98-47CC-ADA3-4D19451644BC}" presName="sp" presStyleCnt="0"/>
      <dgm:spPr/>
    </dgm:pt>
    <dgm:pt modelId="{59116603-204A-4A3C-BE6B-1ADD27215833}" type="pres">
      <dgm:prSet presAssocID="{DEFDC5C7-864A-4DA0-8122-309B5AB65FC0}" presName="linNode" presStyleCnt="0"/>
      <dgm:spPr/>
    </dgm:pt>
    <dgm:pt modelId="{E2C6AF26-EE61-4A06-822F-7AC5B16DD61D}" type="pres">
      <dgm:prSet presAssocID="{DEFDC5C7-864A-4DA0-8122-309B5AB65FC0}" presName="parentText" presStyleLbl="node1" presStyleIdx="2" presStyleCnt="10" custScaleX="208696">
        <dgm:presLayoutVars>
          <dgm:chMax val="1"/>
          <dgm:bulletEnabled val="1"/>
        </dgm:presLayoutVars>
      </dgm:prSet>
      <dgm:spPr/>
    </dgm:pt>
    <dgm:pt modelId="{3E93EB42-E63D-4E8F-8756-FB787A51B00F}" type="pres">
      <dgm:prSet presAssocID="{DEFDC5C7-864A-4DA0-8122-309B5AB65FC0}" presName="descendantText" presStyleLbl="alignAccFollowNode1" presStyleIdx="2" presStyleCnt="10">
        <dgm:presLayoutVars>
          <dgm:bulletEnabled val="1"/>
        </dgm:presLayoutVars>
      </dgm:prSet>
      <dgm:spPr/>
    </dgm:pt>
    <dgm:pt modelId="{02F85C82-74D1-4C51-B795-2BCA35DEBE3C}" type="pres">
      <dgm:prSet presAssocID="{B30CE20E-7EAE-42F2-9826-5B2B02A49726}" presName="sp" presStyleCnt="0"/>
      <dgm:spPr/>
    </dgm:pt>
    <dgm:pt modelId="{94B9A30A-E785-45B9-B7EE-31363C33175D}" type="pres">
      <dgm:prSet presAssocID="{04C6A279-4BB2-4E11-9CCF-0427915D24AC}" presName="linNode" presStyleCnt="0"/>
      <dgm:spPr/>
    </dgm:pt>
    <dgm:pt modelId="{46661CE4-F109-4A1C-B5A1-76CD7850125E}" type="pres">
      <dgm:prSet presAssocID="{04C6A279-4BB2-4E11-9CCF-0427915D24AC}" presName="parentText" presStyleLbl="node1" presStyleIdx="3" presStyleCnt="10" custScaleX="208696">
        <dgm:presLayoutVars>
          <dgm:chMax val="1"/>
          <dgm:bulletEnabled val="1"/>
        </dgm:presLayoutVars>
      </dgm:prSet>
      <dgm:spPr/>
    </dgm:pt>
    <dgm:pt modelId="{C85BDD1D-4C79-4096-B32A-5C376914957A}" type="pres">
      <dgm:prSet presAssocID="{04C6A279-4BB2-4E11-9CCF-0427915D24AC}" presName="descendantText" presStyleLbl="alignAccFollowNode1" presStyleIdx="3" presStyleCnt="10">
        <dgm:presLayoutVars>
          <dgm:bulletEnabled val="1"/>
        </dgm:presLayoutVars>
      </dgm:prSet>
      <dgm:spPr/>
    </dgm:pt>
    <dgm:pt modelId="{A3932B17-60E2-4CE5-878E-17ADEF0DEBED}" type="pres">
      <dgm:prSet presAssocID="{BE99C3B6-BCC4-4908-B0EE-6CD17EC4C9A9}" presName="sp" presStyleCnt="0"/>
      <dgm:spPr/>
    </dgm:pt>
    <dgm:pt modelId="{B06CF8CA-AA59-45A9-A1A3-E8970D5389B2}" type="pres">
      <dgm:prSet presAssocID="{A8A603B9-9E11-42CB-AD4D-02BA7200A07A}" presName="linNode" presStyleCnt="0"/>
      <dgm:spPr/>
    </dgm:pt>
    <dgm:pt modelId="{BD3BB8D2-ED3C-4484-AB04-6EB96789677D}" type="pres">
      <dgm:prSet presAssocID="{A8A603B9-9E11-42CB-AD4D-02BA7200A07A}" presName="parentText" presStyleLbl="node1" presStyleIdx="4" presStyleCnt="10" custScaleX="208696">
        <dgm:presLayoutVars>
          <dgm:chMax val="1"/>
          <dgm:bulletEnabled val="1"/>
        </dgm:presLayoutVars>
      </dgm:prSet>
      <dgm:spPr/>
    </dgm:pt>
    <dgm:pt modelId="{D31F6CB7-C626-42C7-8636-9AF0839FAFE0}" type="pres">
      <dgm:prSet presAssocID="{A8A603B9-9E11-42CB-AD4D-02BA7200A07A}" presName="descendantText" presStyleLbl="alignAccFollowNode1" presStyleIdx="4" presStyleCnt="10">
        <dgm:presLayoutVars>
          <dgm:bulletEnabled val="1"/>
        </dgm:presLayoutVars>
      </dgm:prSet>
      <dgm:spPr/>
    </dgm:pt>
    <dgm:pt modelId="{34592A6C-57A2-4460-877F-10D9532B35D0}" type="pres">
      <dgm:prSet presAssocID="{8E3149C0-C6C1-4312-BAB4-463FBF761FF2}" presName="sp" presStyleCnt="0"/>
      <dgm:spPr/>
    </dgm:pt>
    <dgm:pt modelId="{CBFEBA87-54D3-4488-8B63-4F0DB60819C4}" type="pres">
      <dgm:prSet presAssocID="{5F3968FB-0BDE-4DFD-A037-2F2636B315E3}" presName="linNode" presStyleCnt="0"/>
      <dgm:spPr/>
    </dgm:pt>
    <dgm:pt modelId="{2ECCFD5C-78CC-4A54-924E-D7405B67BCAC}" type="pres">
      <dgm:prSet presAssocID="{5F3968FB-0BDE-4DFD-A037-2F2636B315E3}" presName="parentText" presStyleLbl="node1" presStyleIdx="5" presStyleCnt="10" custScaleX="208696">
        <dgm:presLayoutVars>
          <dgm:chMax val="1"/>
          <dgm:bulletEnabled val="1"/>
        </dgm:presLayoutVars>
      </dgm:prSet>
      <dgm:spPr/>
    </dgm:pt>
    <dgm:pt modelId="{B7DDBE77-A8CC-4EA3-88E6-422EFD1E9DD3}" type="pres">
      <dgm:prSet presAssocID="{5F3968FB-0BDE-4DFD-A037-2F2636B315E3}" presName="descendantText" presStyleLbl="alignAccFollowNode1" presStyleIdx="5" presStyleCnt="10">
        <dgm:presLayoutVars>
          <dgm:bulletEnabled val="1"/>
        </dgm:presLayoutVars>
      </dgm:prSet>
      <dgm:spPr/>
    </dgm:pt>
    <dgm:pt modelId="{E1431108-F84A-4870-9DCD-A1B41B1A5042}" type="pres">
      <dgm:prSet presAssocID="{1903869F-9230-475F-A727-F38057161A69}" presName="sp" presStyleCnt="0"/>
      <dgm:spPr/>
    </dgm:pt>
    <dgm:pt modelId="{CA39812F-FE8D-4465-9153-0A1179E7684B}" type="pres">
      <dgm:prSet presAssocID="{B058560F-FC1B-4076-8FB4-3CDF2DA38448}" presName="linNode" presStyleCnt="0"/>
      <dgm:spPr/>
    </dgm:pt>
    <dgm:pt modelId="{59B4A6B7-654F-4DAB-83CE-B32DB98937D5}" type="pres">
      <dgm:prSet presAssocID="{B058560F-FC1B-4076-8FB4-3CDF2DA38448}" presName="parentText" presStyleLbl="node1" presStyleIdx="6" presStyleCnt="10" custScaleX="208696">
        <dgm:presLayoutVars>
          <dgm:chMax val="1"/>
          <dgm:bulletEnabled val="1"/>
        </dgm:presLayoutVars>
      </dgm:prSet>
      <dgm:spPr/>
    </dgm:pt>
    <dgm:pt modelId="{1A933503-C43E-4CC3-86CB-2963A699BC76}" type="pres">
      <dgm:prSet presAssocID="{B058560F-FC1B-4076-8FB4-3CDF2DA38448}" presName="descendantText" presStyleLbl="alignAccFollowNode1" presStyleIdx="6" presStyleCnt="10">
        <dgm:presLayoutVars>
          <dgm:bulletEnabled val="1"/>
        </dgm:presLayoutVars>
      </dgm:prSet>
      <dgm:spPr/>
    </dgm:pt>
    <dgm:pt modelId="{9080F6A6-D16B-47C3-91AF-BD73EDD6625A}" type="pres">
      <dgm:prSet presAssocID="{7B76C052-33CE-450A-B806-E4983D86E7CD}" presName="sp" presStyleCnt="0"/>
      <dgm:spPr/>
    </dgm:pt>
    <dgm:pt modelId="{14D82D90-0C16-4A2A-B2E7-80D3A3518AAD}" type="pres">
      <dgm:prSet presAssocID="{43F66F24-F09C-4390-A426-D9349322FF6E}" presName="linNode" presStyleCnt="0"/>
      <dgm:spPr/>
    </dgm:pt>
    <dgm:pt modelId="{60000815-8698-4468-9A2F-903A27CF3FF4}" type="pres">
      <dgm:prSet presAssocID="{43F66F24-F09C-4390-A426-D9349322FF6E}" presName="parentText" presStyleLbl="node1" presStyleIdx="7" presStyleCnt="10" custScaleX="208696">
        <dgm:presLayoutVars>
          <dgm:chMax val="1"/>
          <dgm:bulletEnabled val="1"/>
        </dgm:presLayoutVars>
      </dgm:prSet>
      <dgm:spPr/>
    </dgm:pt>
    <dgm:pt modelId="{527E6331-0E51-41F8-8251-72245F73F4BF}" type="pres">
      <dgm:prSet presAssocID="{43F66F24-F09C-4390-A426-D9349322FF6E}" presName="descendantText" presStyleLbl="alignAccFollowNode1" presStyleIdx="7" presStyleCnt="10">
        <dgm:presLayoutVars>
          <dgm:bulletEnabled val="1"/>
        </dgm:presLayoutVars>
      </dgm:prSet>
      <dgm:spPr/>
    </dgm:pt>
    <dgm:pt modelId="{AB567DFE-9D44-4A27-B81B-59FBF0632584}" type="pres">
      <dgm:prSet presAssocID="{00D7A461-E14D-4DB1-B40F-00FA2A771FB3}" presName="sp" presStyleCnt="0"/>
      <dgm:spPr/>
    </dgm:pt>
    <dgm:pt modelId="{D2D68DED-65D5-4DEE-9D5E-FABBC277BC82}" type="pres">
      <dgm:prSet presAssocID="{399752FD-7F09-4B09-9853-85B08E75BD17}" presName="linNode" presStyleCnt="0"/>
      <dgm:spPr/>
    </dgm:pt>
    <dgm:pt modelId="{1EA7ED6F-6DE0-4B14-84A0-6D900FF88BBB}" type="pres">
      <dgm:prSet presAssocID="{399752FD-7F09-4B09-9853-85B08E75BD17}" presName="parentText" presStyleLbl="node1" presStyleIdx="8" presStyleCnt="10" custScaleX="208696">
        <dgm:presLayoutVars>
          <dgm:chMax val="1"/>
          <dgm:bulletEnabled val="1"/>
        </dgm:presLayoutVars>
      </dgm:prSet>
      <dgm:spPr/>
    </dgm:pt>
    <dgm:pt modelId="{F57A6318-FBF6-46A6-8696-F43CBB96EE28}" type="pres">
      <dgm:prSet presAssocID="{399752FD-7F09-4B09-9853-85B08E75BD17}" presName="descendantText" presStyleLbl="alignAccFollowNode1" presStyleIdx="8" presStyleCnt="10">
        <dgm:presLayoutVars>
          <dgm:bulletEnabled val="1"/>
        </dgm:presLayoutVars>
      </dgm:prSet>
      <dgm:spPr/>
    </dgm:pt>
    <dgm:pt modelId="{CACE2A6B-1841-489A-B7BA-3EF77D757A55}" type="pres">
      <dgm:prSet presAssocID="{71601829-0341-46A9-844B-13D41F5F9B96}" presName="sp" presStyleCnt="0"/>
      <dgm:spPr/>
    </dgm:pt>
    <dgm:pt modelId="{1C00CC96-E4A0-47BD-8DD8-5459EE92DF9D}" type="pres">
      <dgm:prSet presAssocID="{D22CE094-7C66-4AC8-A98F-0002E141EECC}" presName="linNode" presStyleCnt="0"/>
      <dgm:spPr/>
    </dgm:pt>
    <dgm:pt modelId="{54EBAF6E-B945-4269-9739-BE7762C6D2A0}" type="pres">
      <dgm:prSet presAssocID="{D22CE094-7C66-4AC8-A98F-0002E141EECC}" presName="parentText" presStyleLbl="node1" presStyleIdx="9" presStyleCnt="10" custScaleX="208696">
        <dgm:presLayoutVars>
          <dgm:chMax val="1"/>
          <dgm:bulletEnabled val="1"/>
        </dgm:presLayoutVars>
      </dgm:prSet>
      <dgm:spPr/>
    </dgm:pt>
    <dgm:pt modelId="{305E68E6-C77F-412E-B184-8BA5E90C7D13}" type="pres">
      <dgm:prSet presAssocID="{D22CE094-7C66-4AC8-A98F-0002E141EECC}" presName="descendantText" presStyleLbl="alignAccFollowNode1" presStyleIdx="9" presStyleCnt="10">
        <dgm:presLayoutVars>
          <dgm:bulletEnabled val="1"/>
        </dgm:presLayoutVars>
      </dgm:prSet>
      <dgm:spPr/>
    </dgm:pt>
  </dgm:ptLst>
  <dgm:cxnLst>
    <dgm:cxn modelId="{9728D30D-ABD5-4651-993D-46E1BE0B2000}" srcId="{E30AAA56-8780-44E3-B8E2-D188E0C28A76}" destId="{A8A603B9-9E11-42CB-AD4D-02BA7200A07A}" srcOrd="4" destOrd="0" parTransId="{353ACBB0-A615-4E48-981C-E248AD9CE92D}" sibTransId="{8E3149C0-C6C1-4312-BAB4-463FBF761FF2}"/>
    <dgm:cxn modelId="{81FA0B1C-8761-45BE-96D3-7762466BB7AF}" type="presOf" srcId="{ABD4ED30-3C05-4352-85DD-818E571CF2E8}" destId="{5ACCCD08-FB01-42E4-B39C-EC84141D52F5}" srcOrd="0" destOrd="0" presId="urn:microsoft.com/office/officeart/2005/8/layout/vList5"/>
    <dgm:cxn modelId="{433B581E-AB4E-4D04-B381-BA1081CC8399}" type="presOf" srcId="{A8A603B9-9E11-42CB-AD4D-02BA7200A07A}" destId="{BD3BB8D2-ED3C-4484-AB04-6EB96789677D}" srcOrd="0" destOrd="0" presId="urn:microsoft.com/office/officeart/2005/8/layout/vList5"/>
    <dgm:cxn modelId="{4B63562E-8511-44CE-8FA7-89E1E891803A}" type="presOf" srcId="{2D5CBD28-D337-4096-AC6D-5EB4185723A1}" destId="{4BC4D4E7-51BE-42B4-BBE6-78C7DAE2A76A}" srcOrd="0" destOrd="0" presId="urn:microsoft.com/office/officeart/2005/8/layout/vList5"/>
    <dgm:cxn modelId="{6E072336-FD6A-4F5D-A384-BF73A6401B6D}" type="presOf" srcId="{B058560F-FC1B-4076-8FB4-3CDF2DA38448}" destId="{59B4A6B7-654F-4DAB-83CE-B32DB98937D5}" srcOrd="0" destOrd="0" presId="urn:microsoft.com/office/officeart/2005/8/layout/vList5"/>
    <dgm:cxn modelId="{7BFC8939-FBDE-4E53-848C-206181B72798}" type="presOf" srcId="{43F66F24-F09C-4390-A426-D9349322FF6E}" destId="{60000815-8698-4468-9A2F-903A27CF3FF4}" srcOrd="0" destOrd="0" presId="urn:microsoft.com/office/officeart/2005/8/layout/vList5"/>
    <dgm:cxn modelId="{744BB73E-2927-4E2F-86C7-889CB2C6704E}" type="presOf" srcId="{399752FD-7F09-4B09-9853-85B08E75BD17}" destId="{1EA7ED6F-6DE0-4B14-84A0-6D900FF88BBB}" srcOrd="0" destOrd="0" presId="urn:microsoft.com/office/officeart/2005/8/layout/vList5"/>
    <dgm:cxn modelId="{75493D40-C05D-4C25-998F-4D1EEFD69BB6}" srcId="{E30AAA56-8780-44E3-B8E2-D188E0C28A76}" destId="{399752FD-7F09-4B09-9853-85B08E75BD17}" srcOrd="8" destOrd="0" parTransId="{DB686073-A3FD-41BD-87BD-3BEF5FD1E22E}" sibTransId="{71601829-0341-46A9-844B-13D41F5F9B96}"/>
    <dgm:cxn modelId="{5444A45B-DE32-412E-A78B-D04A82108EA1}" type="presOf" srcId="{5F3968FB-0BDE-4DFD-A037-2F2636B315E3}" destId="{2ECCFD5C-78CC-4A54-924E-D7405B67BCAC}" srcOrd="0" destOrd="0" presId="urn:microsoft.com/office/officeart/2005/8/layout/vList5"/>
    <dgm:cxn modelId="{DB44AE61-23DF-4115-A1A2-128619E3DF51}" srcId="{E30AAA56-8780-44E3-B8E2-D188E0C28A76}" destId="{04C6A279-4BB2-4E11-9CCF-0427915D24AC}" srcOrd="3" destOrd="0" parTransId="{A1086F89-26F0-4A9C-9154-8A68BF12B551}" sibTransId="{BE99C3B6-BCC4-4908-B0EE-6CD17EC4C9A9}"/>
    <dgm:cxn modelId="{84123362-6858-4A00-B0D1-A8F570B6354A}" srcId="{E30AAA56-8780-44E3-B8E2-D188E0C28A76}" destId="{43F66F24-F09C-4390-A426-D9349322FF6E}" srcOrd="7" destOrd="0" parTransId="{93B61D5E-4B93-4D78-A486-ECD9D7709274}" sibTransId="{00D7A461-E14D-4DB1-B40F-00FA2A771FB3}"/>
    <dgm:cxn modelId="{EC946862-C293-417E-B625-964B8303BD9D}" type="presOf" srcId="{04C6A279-4BB2-4E11-9CCF-0427915D24AC}" destId="{46661CE4-F109-4A1C-B5A1-76CD7850125E}" srcOrd="0" destOrd="0" presId="urn:microsoft.com/office/officeart/2005/8/layout/vList5"/>
    <dgm:cxn modelId="{1C4B6843-67F7-4F40-B927-5A71248101F6}" type="presOf" srcId="{547B7BC7-65BE-40F3-A8A2-729E4BF1D0EB}" destId="{C5B1CACD-2562-45FE-8806-48B60D95AE28}" srcOrd="0" destOrd="0" presId="urn:microsoft.com/office/officeart/2005/8/layout/vList5"/>
    <dgm:cxn modelId="{2597DD64-8FB9-4F23-88F4-906859B1926C}" srcId="{5F3968FB-0BDE-4DFD-A037-2F2636B315E3}" destId="{ED0A5602-4ACD-477A-A4AA-A9920F18D98E}" srcOrd="0" destOrd="0" parTransId="{249A6137-48F3-4FCA-AFB2-8EC76871BA65}" sibTransId="{ED8278D4-085E-4E1F-B462-99C5584B96D7}"/>
    <dgm:cxn modelId="{13CDF967-97EC-4576-BAC4-48DD317A6B80}" srcId="{DEFDC5C7-864A-4DA0-8122-309B5AB65FC0}" destId="{D48CC4E9-0BE5-4592-B5AC-4D183DDE356A}" srcOrd="0" destOrd="0" parTransId="{A7AE9586-507C-4521-B9F6-C1AE4D10BE12}" sibTransId="{6C3344A6-B345-4DF4-985D-3CD33D902E55}"/>
    <dgm:cxn modelId="{F5CF166A-E4EC-4894-A90C-5CCAA634097F}" type="presOf" srcId="{871EFB48-364A-424A-B075-CE4122D419B7}" destId="{305E68E6-C77F-412E-B184-8BA5E90C7D13}" srcOrd="0" destOrd="0" presId="urn:microsoft.com/office/officeart/2005/8/layout/vList5"/>
    <dgm:cxn modelId="{575B9851-BA7D-49C3-9CE2-4268A63E4446}" type="presOf" srcId="{C7A87D8F-C8A6-4966-B70E-FFE64A115745}" destId="{F57A6318-FBF6-46A6-8696-F43CBB96EE28}" srcOrd="0" destOrd="0" presId="urn:microsoft.com/office/officeart/2005/8/layout/vList5"/>
    <dgm:cxn modelId="{30653E52-F1BD-407A-8670-36378679FA34}" srcId="{04C6A279-4BB2-4E11-9CCF-0427915D24AC}" destId="{3BEA3F6F-469D-4EC7-B542-A44CADE3726E}" srcOrd="0" destOrd="0" parTransId="{779BEDA8-8BFE-4635-83A3-E5E021E6324A}" sibTransId="{E0D7E7FB-9775-4E86-9D9F-38DDABF6C5B1}"/>
    <dgm:cxn modelId="{32CE1173-87AF-465A-BAA4-C027A7482036}" srcId="{B058560F-FC1B-4076-8FB4-3CDF2DA38448}" destId="{A91893CD-98C8-47F4-A5B2-9ADA5D6CB6E0}" srcOrd="0" destOrd="0" parTransId="{756E3A09-67F3-4526-A0FB-22399D508339}" sibTransId="{4A411D51-A38F-4527-BF11-3B9E48B67182}"/>
    <dgm:cxn modelId="{6FFADE74-C790-4CF5-B560-E90BDB8041ED}" srcId="{E30AAA56-8780-44E3-B8E2-D188E0C28A76}" destId="{C1BF310B-22C7-4A2D-A68D-A90CD301239D}" srcOrd="1" destOrd="0" parTransId="{7A7E1F62-D455-4121-BD75-7DA46DF9461D}" sibTransId="{711D046E-2E98-47CC-ADA3-4D19451644BC}"/>
    <dgm:cxn modelId="{B65F767D-7C5D-4C58-9B08-E7E863809B79}" srcId="{D22CE094-7C66-4AC8-A98F-0002E141EECC}" destId="{871EFB48-364A-424A-B075-CE4122D419B7}" srcOrd="0" destOrd="0" parTransId="{7A9F2510-0E05-42CE-9350-5D1A20E0A362}" sibTransId="{0993641D-77DD-4ED9-BA50-19C0EC7B1090}"/>
    <dgm:cxn modelId="{3E6DF27F-FB39-4A5F-8C6A-0705F121FDEA}" srcId="{C1BF310B-22C7-4A2D-A68D-A90CD301239D}" destId="{547B7BC7-65BE-40F3-A8A2-729E4BF1D0EB}" srcOrd="0" destOrd="0" parTransId="{450AF923-CCBD-472D-8F2A-6954A2C4A9B1}" sibTransId="{BBE16717-B4A1-450A-8E25-08BD24E8E41B}"/>
    <dgm:cxn modelId="{950EE182-B2CC-46F6-AD7F-3F3F0D39DCD5}" type="presOf" srcId="{DEFDC5C7-864A-4DA0-8122-309B5AB65FC0}" destId="{E2C6AF26-EE61-4A06-822F-7AC5B16DD61D}" srcOrd="0" destOrd="0" presId="urn:microsoft.com/office/officeart/2005/8/layout/vList5"/>
    <dgm:cxn modelId="{BA6A1C87-5CE9-4E6D-B1C6-BDEDCECA1BBF}" srcId="{E30AAA56-8780-44E3-B8E2-D188E0C28A76}" destId="{5F3968FB-0BDE-4DFD-A037-2F2636B315E3}" srcOrd="5" destOrd="0" parTransId="{BF972DF0-1354-410F-A997-E73F4C6E537B}" sibTransId="{1903869F-9230-475F-A727-F38057161A69}"/>
    <dgm:cxn modelId="{CAD0998B-4D1B-4C87-BD58-2BD6B82298D4}" srcId="{E30AAA56-8780-44E3-B8E2-D188E0C28A76}" destId="{2D5CBD28-D337-4096-AC6D-5EB4185723A1}" srcOrd="0" destOrd="0" parTransId="{5509A547-8034-49D6-B9C8-2FD45E5E644E}" sibTransId="{E0AAD1F3-CFA8-4331-B94D-DFE1DAB98E76}"/>
    <dgm:cxn modelId="{3AD4608D-C18F-46FE-82A1-A8B698498294}" type="presOf" srcId="{A2D18845-194D-4562-A39E-FB9A149DF9FD}" destId="{D31F6CB7-C626-42C7-8636-9AF0839FAFE0}" srcOrd="0" destOrd="0" presId="urn:microsoft.com/office/officeart/2005/8/layout/vList5"/>
    <dgm:cxn modelId="{F2885F8F-B55A-43A7-BD5F-CFD07744FF47}" type="presOf" srcId="{A91893CD-98C8-47F4-A5B2-9ADA5D6CB6E0}" destId="{1A933503-C43E-4CC3-86CB-2963A699BC76}" srcOrd="0" destOrd="0" presId="urn:microsoft.com/office/officeart/2005/8/layout/vList5"/>
    <dgm:cxn modelId="{BA1C42A8-6D97-4876-BF26-E9A77E35D808}" srcId="{E30AAA56-8780-44E3-B8E2-D188E0C28A76}" destId="{DEFDC5C7-864A-4DA0-8122-309B5AB65FC0}" srcOrd="2" destOrd="0" parTransId="{85CFD051-03C3-4CAF-9EC6-ABB0585BCDE8}" sibTransId="{B30CE20E-7EAE-42F2-9826-5B2B02A49726}"/>
    <dgm:cxn modelId="{5B9B67A9-3A0A-4B8F-8258-B70ED92012FD}" type="presOf" srcId="{D48CC4E9-0BE5-4592-B5AC-4D183DDE356A}" destId="{3E93EB42-E63D-4E8F-8756-FB787A51B00F}" srcOrd="0" destOrd="0" presId="urn:microsoft.com/office/officeart/2005/8/layout/vList5"/>
    <dgm:cxn modelId="{C4549AB6-EED1-412D-86FB-F7479B2BE764}" srcId="{E30AAA56-8780-44E3-B8E2-D188E0C28A76}" destId="{D22CE094-7C66-4AC8-A98F-0002E141EECC}" srcOrd="9" destOrd="0" parTransId="{5E10E962-FB9E-4659-9BF5-0D08B1B8A209}" sibTransId="{D00070C0-B93A-436D-A6AB-D907EE2D5545}"/>
    <dgm:cxn modelId="{BEF20DBC-6177-462C-8383-C10D7935336E}" srcId="{2D5CBD28-D337-4096-AC6D-5EB4185723A1}" destId="{ABD4ED30-3C05-4352-85DD-818E571CF2E8}" srcOrd="0" destOrd="0" parTransId="{EF769B32-9037-47CE-9387-DB375F3559EB}" sibTransId="{8CC2C180-4AA4-4159-BE56-CF130C81A827}"/>
    <dgm:cxn modelId="{A24530C8-A06B-4A22-9441-DD93B3F8A798}" type="presOf" srcId="{E30AAA56-8780-44E3-B8E2-D188E0C28A76}" destId="{61C0029E-844A-4FD2-AB20-666A99788589}" srcOrd="0" destOrd="0" presId="urn:microsoft.com/office/officeart/2005/8/layout/vList5"/>
    <dgm:cxn modelId="{9A6EAEC9-ED36-48A2-ADBC-A97A4631D833}" type="presOf" srcId="{C1BF310B-22C7-4A2D-A68D-A90CD301239D}" destId="{7E538D8E-912D-4541-B09E-E6DEA8879E9D}" srcOrd="0" destOrd="0" presId="urn:microsoft.com/office/officeart/2005/8/layout/vList5"/>
    <dgm:cxn modelId="{CE5736CD-C7A6-4993-B448-D9B8FC757B43}" srcId="{A8A603B9-9E11-42CB-AD4D-02BA7200A07A}" destId="{A2D18845-194D-4562-A39E-FB9A149DF9FD}" srcOrd="0" destOrd="0" parTransId="{47ABBDA6-C552-4FFB-A9CC-D13D5FE2CCE6}" sibTransId="{1E9448B8-82E3-41D6-A1C1-97142BE6BD67}"/>
    <dgm:cxn modelId="{2298B3D1-531E-4214-97A7-36AB85CEF61B}" srcId="{E30AAA56-8780-44E3-B8E2-D188E0C28A76}" destId="{B058560F-FC1B-4076-8FB4-3CDF2DA38448}" srcOrd="6" destOrd="0" parTransId="{623A7847-81C3-40A1-B7DD-74F718824E22}" sibTransId="{7B76C052-33CE-450A-B806-E4983D86E7CD}"/>
    <dgm:cxn modelId="{6C54FCE3-A0CC-4BE9-A086-D02D7B69D21F}" srcId="{43F66F24-F09C-4390-A426-D9349322FF6E}" destId="{AE0182A2-52DA-4B77-B562-B18D3B0ECC9F}" srcOrd="0" destOrd="0" parTransId="{83887601-964A-4321-AEC1-2B337C8BFD5D}" sibTransId="{920BBEB7-FFE9-486B-9208-FAA82CC81BC8}"/>
    <dgm:cxn modelId="{0580A2E6-4235-4FA0-8C7B-E40AAF09577C}" type="presOf" srcId="{ED0A5602-4ACD-477A-A4AA-A9920F18D98E}" destId="{B7DDBE77-A8CC-4EA3-88E6-422EFD1E9DD3}" srcOrd="0" destOrd="0" presId="urn:microsoft.com/office/officeart/2005/8/layout/vList5"/>
    <dgm:cxn modelId="{1755C9E6-1F0E-4D33-A8BF-D6668624AE94}" type="presOf" srcId="{D22CE094-7C66-4AC8-A98F-0002E141EECC}" destId="{54EBAF6E-B945-4269-9739-BE7762C6D2A0}" srcOrd="0" destOrd="0" presId="urn:microsoft.com/office/officeart/2005/8/layout/vList5"/>
    <dgm:cxn modelId="{7BABE3E6-66C8-450B-8D4D-83ADFE53057A}" srcId="{399752FD-7F09-4B09-9853-85B08E75BD17}" destId="{C7A87D8F-C8A6-4966-B70E-FFE64A115745}" srcOrd="0" destOrd="0" parTransId="{A07763C0-D838-4892-A672-4516F80C3567}" sibTransId="{56D49BEA-8A67-4C48-9BD3-F480CC1D836B}"/>
    <dgm:cxn modelId="{6CFDC3F8-A2FC-4F3F-92FC-7F52AB2A0920}" type="presOf" srcId="{3BEA3F6F-469D-4EC7-B542-A44CADE3726E}" destId="{C85BDD1D-4C79-4096-B32A-5C376914957A}" srcOrd="0" destOrd="0" presId="urn:microsoft.com/office/officeart/2005/8/layout/vList5"/>
    <dgm:cxn modelId="{01F535FA-D664-4CB4-93FB-50DDEF605DE5}" type="presOf" srcId="{AE0182A2-52DA-4B77-B562-B18D3B0ECC9F}" destId="{527E6331-0E51-41F8-8251-72245F73F4BF}" srcOrd="0" destOrd="0" presId="urn:microsoft.com/office/officeart/2005/8/layout/vList5"/>
    <dgm:cxn modelId="{1B0F47F3-C944-41B1-A093-9D17AE75A984}" type="presParOf" srcId="{61C0029E-844A-4FD2-AB20-666A99788589}" destId="{4B09FD09-65B3-42FB-B2E2-30BB77C3FEAD}" srcOrd="0" destOrd="0" presId="urn:microsoft.com/office/officeart/2005/8/layout/vList5"/>
    <dgm:cxn modelId="{78BEA96C-28BD-450F-8FB5-CAEB3E257BC1}" type="presParOf" srcId="{4B09FD09-65B3-42FB-B2E2-30BB77C3FEAD}" destId="{4BC4D4E7-51BE-42B4-BBE6-78C7DAE2A76A}" srcOrd="0" destOrd="0" presId="urn:microsoft.com/office/officeart/2005/8/layout/vList5"/>
    <dgm:cxn modelId="{A4586345-4D7B-43C5-987D-1EC2BCEF6698}" type="presParOf" srcId="{4B09FD09-65B3-42FB-B2E2-30BB77C3FEAD}" destId="{5ACCCD08-FB01-42E4-B39C-EC84141D52F5}" srcOrd="1" destOrd="0" presId="urn:microsoft.com/office/officeart/2005/8/layout/vList5"/>
    <dgm:cxn modelId="{BD45152C-28FD-4CB8-8C6D-D0E19A82DC87}" type="presParOf" srcId="{61C0029E-844A-4FD2-AB20-666A99788589}" destId="{46083E99-1040-4F72-ABC0-CA7B6987C638}" srcOrd="1" destOrd="0" presId="urn:microsoft.com/office/officeart/2005/8/layout/vList5"/>
    <dgm:cxn modelId="{3E219D2E-13B2-42CB-BFD2-D0818F7EF19C}" type="presParOf" srcId="{61C0029E-844A-4FD2-AB20-666A99788589}" destId="{932EE1A3-F80B-436D-A6CF-84A35AE9BDAA}" srcOrd="2" destOrd="0" presId="urn:microsoft.com/office/officeart/2005/8/layout/vList5"/>
    <dgm:cxn modelId="{FADE6E01-A645-410D-8267-1DFE93A56A6B}" type="presParOf" srcId="{932EE1A3-F80B-436D-A6CF-84A35AE9BDAA}" destId="{7E538D8E-912D-4541-B09E-E6DEA8879E9D}" srcOrd="0" destOrd="0" presId="urn:microsoft.com/office/officeart/2005/8/layout/vList5"/>
    <dgm:cxn modelId="{7F81C342-98F3-4BA1-9B86-788787D0B77F}" type="presParOf" srcId="{932EE1A3-F80B-436D-A6CF-84A35AE9BDAA}" destId="{C5B1CACD-2562-45FE-8806-48B60D95AE28}" srcOrd="1" destOrd="0" presId="urn:microsoft.com/office/officeart/2005/8/layout/vList5"/>
    <dgm:cxn modelId="{D66D0BD0-0097-4757-AE0C-BE7F04E84015}" type="presParOf" srcId="{61C0029E-844A-4FD2-AB20-666A99788589}" destId="{4CBB9C19-863F-4E05-A3AB-AB36418BA6F2}" srcOrd="3" destOrd="0" presId="urn:microsoft.com/office/officeart/2005/8/layout/vList5"/>
    <dgm:cxn modelId="{35D25FB3-9DD2-4902-B2CD-3DE1C2BEE37E}" type="presParOf" srcId="{61C0029E-844A-4FD2-AB20-666A99788589}" destId="{59116603-204A-4A3C-BE6B-1ADD27215833}" srcOrd="4" destOrd="0" presId="urn:microsoft.com/office/officeart/2005/8/layout/vList5"/>
    <dgm:cxn modelId="{B9553583-4183-40B5-B107-15E228F8C73F}" type="presParOf" srcId="{59116603-204A-4A3C-BE6B-1ADD27215833}" destId="{E2C6AF26-EE61-4A06-822F-7AC5B16DD61D}" srcOrd="0" destOrd="0" presId="urn:microsoft.com/office/officeart/2005/8/layout/vList5"/>
    <dgm:cxn modelId="{C8B697DC-D8A4-490F-AABE-F862768218C8}" type="presParOf" srcId="{59116603-204A-4A3C-BE6B-1ADD27215833}" destId="{3E93EB42-E63D-4E8F-8756-FB787A51B00F}" srcOrd="1" destOrd="0" presId="urn:microsoft.com/office/officeart/2005/8/layout/vList5"/>
    <dgm:cxn modelId="{FCEF1449-63D7-4491-9AAD-6E8E8BFBDE23}" type="presParOf" srcId="{61C0029E-844A-4FD2-AB20-666A99788589}" destId="{02F85C82-74D1-4C51-B795-2BCA35DEBE3C}" srcOrd="5" destOrd="0" presId="urn:microsoft.com/office/officeart/2005/8/layout/vList5"/>
    <dgm:cxn modelId="{0104F9A8-5FFC-4D8E-BDBF-5941753CED72}" type="presParOf" srcId="{61C0029E-844A-4FD2-AB20-666A99788589}" destId="{94B9A30A-E785-45B9-B7EE-31363C33175D}" srcOrd="6" destOrd="0" presId="urn:microsoft.com/office/officeart/2005/8/layout/vList5"/>
    <dgm:cxn modelId="{F6ECF0AE-CD40-42AA-BE9E-B1035DCA1A90}" type="presParOf" srcId="{94B9A30A-E785-45B9-B7EE-31363C33175D}" destId="{46661CE4-F109-4A1C-B5A1-76CD7850125E}" srcOrd="0" destOrd="0" presId="urn:microsoft.com/office/officeart/2005/8/layout/vList5"/>
    <dgm:cxn modelId="{C6D17D2F-5191-448D-9937-364F1DA41CB2}" type="presParOf" srcId="{94B9A30A-E785-45B9-B7EE-31363C33175D}" destId="{C85BDD1D-4C79-4096-B32A-5C376914957A}" srcOrd="1" destOrd="0" presId="urn:microsoft.com/office/officeart/2005/8/layout/vList5"/>
    <dgm:cxn modelId="{068980F7-1A23-4ECC-B2F4-D4DD972B7B49}" type="presParOf" srcId="{61C0029E-844A-4FD2-AB20-666A99788589}" destId="{A3932B17-60E2-4CE5-878E-17ADEF0DEBED}" srcOrd="7" destOrd="0" presId="urn:microsoft.com/office/officeart/2005/8/layout/vList5"/>
    <dgm:cxn modelId="{09B4C5CD-8B4F-4EF1-8B44-FABB30349BFD}" type="presParOf" srcId="{61C0029E-844A-4FD2-AB20-666A99788589}" destId="{B06CF8CA-AA59-45A9-A1A3-E8970D5389B2}" srcOrd="8" destOrd="0" presId="urn:microsoft.com/office/officeart/2005/8/layout/vList5"/>
    <dgm:cxn modelId="{A2842001-A7F2-44D9-942E-544EA7F8CB8A}" type="presParOf" srcId="{B06CF8CA-AA59-45A9-A1A3-E8970D5389B2}" destId="{BD3BB8D2-ED3C-4484-AB04-6EB96789677D}" srcOrd="0" destOrd="0" presId="urn:microsoft.com/office/officeart/2005/8/layout/vList5"/>
    <dgm:cxn modelId="{1807F424-6681-4A5E-A86D-9AF010CB3ACB}" type="presParOf" srcId="{B06CF8CA-AA59-45A9-A1A3-E8970D5389B2}" destId="{D31F6CB7-C626-42C7-8636-9AF0839FAFE0}" srcOrd="1" destOrd="0" presId="urn:microsoft.com/office/officeart/2005/8/layout/vList5"/>
    <dgm:cxn modelId="{033074FF-D59B-42C0-AE51-7A7CCE9A0E81}" type="presParOf" srcId="{61C0029E-844A-4FD2-AB20-666A99788589}" destId="{34592A6C-57A2-4460-877F-10D9532B35D0}" srcOrd="9" destOrd="0" presId="urn:microsoft.com/office/officeart/2005/8/layout/vList5"/>
    <dgm:cxn modelId="{DEB5CC33-32EE-47B9-85BE-5AE25D1C36CA}" type="presParOf" srcId="{61C0029E-844A-4FD2-AB20-666A99788589}" destId="{CBFEBA87-54D3-4488-8B63-4F0DB60819C4}" srcOrd="10" destOrd="0" presId="urn:microsoft.com/office/officeart/2005/8/layout/vList5"/>
    <dgm:cxn modelId="{2FC0FC38-5F55-44C6-8235-6EE14B2C5934}" type="presParOf" srcId="{CBFEBA87-54D3-4488-8B63-4F0DB60819C4}" destId="{2ECCFD5C-78CC-4A54-924E-D7405B67BCAC}" srcOrd="0" destOrd="0" presId="urn:microsoft.com/office/officeart/2005/8/layout/vList5"/>
    <dgm:cxn modelId="{5755A683-6A83-4C21-AC63-A900EE43BC62}" type="presParOf" srcId="{CBFEBA87-54D3-4488-8B63-4F0DB60819C4}" destId="{B7DDBE77-A8CC-4EA3-88E6-422EFD1E9DD3}" srcOrd="1" destOrd="0" presId="urn:microsoft.com/office/officeart/2005/8/layout/vList5"/>
    <dgm:cxn modelId="{9E492417-D967-4782-AE35-14E81B8B07D1}" type="presParOf" srcId="{61C0029E-844A-4FD2-AB20-666A99788589}" destId="{E1431108-F84A-4870-9DCD-A1B41B1A5042}" srcOrd="11" destOrd="0" presId="urn:microsoft.com/office/officeart/2005/8/layout/vList5"/>
    <dgm:cxn modelId="{9B5793A6-C164-410C-8026-2F3AAB8B8DE3}" type="presParOf" srcId="{61C0029E-844A-4FD2-AB20-666A99788589}" destId="{CA39812F-FE8D-4465-9153-0A1179E7684B}" srcOrd="12" destOrd="0" presId="urn:microsoft.com/office/officeart/2005/8/layout/vList5"/>
    <dgm:cxn modelId="{A6617609-4EE7-447C-ADA2-8FAAE2762184}" type="presParOf" srcId="{CA39812F-FE8D-4465-9153-0A1179E7684B}" destId="{59B4A6B7-654F-4DAB-83CE-B32DB98937D5}" srcOrd="0" destOrd="0" presId="urn:microsoft.com/office/officeart/2005/8/layout/vList5"/>
    <dgm:cxn modelId="{2A90DD00-822C-47CC-8179-E4B2D37AEDF6}" type="presParOf" srcId="{CA39812F-FE8D-4465-9153-0A1179E7684B}" destId="{1A933503-C43E-4CC3-86CB-2963A699BC76}" srcOrd="1" destOrd="0" presId="urn:microsoft.com/office/officeart/2005/8/layout/vList5"/>
    <dgm:cxn modelId="{4E68AFFE-B9E1-461B-9617-D605554AC6A0}" type="presParOf" srcId="{61C0029E-844A-4FD2-AB20-666A99788589}" destId="{9080F6A6-D16B-47C3-91AF-BD73EDD6625A}" srcOrd="13" destOrd="0" presId="urn:microsoft.com/office/officeart/2005/8/layout/vList5"/>
    <dgm:cxn modelId="{07C20C40-D212-48B1-92D9-7D05AF69E897}" type="presParOf" srcId="{61C0029E-844A-4FD2-AB20-666A99788589}" destId="{14D82D90-0C16-4A2A-B2E7-80D3A3518AAD}" srcOrd="14" destOrd="0" presId="urn:microsoft.com/office/officeart/2005/8/layout/vList5"/>
    <dgm:cxn modelId="{B53DF660-A164-428A-9789-13F33DB22E75}" type="presParOf" srcId="{14D82D90-0C16-4A2A-B2E7-80D3A3518AAD}" destId="{60000815-8698-4468-9A2F-903A27CF3FF4}" srcOrd="0" destOrd="0" presId="urn:microsoft.com/office/officeart/2005/8/layout/vList5"/>
    <dgm:cxn modelId="{4677A569-6F2A-4D75-8326-50B5B0E94D13}" type="presParOf" srcId="{14D82D90-0C16-4A2A-B2E7-80D3A3518AAD}" destId="{527E6331-0E51-41F8-8251-72245F73F4BF}" srcOrd="1" destOrd="0" presId="urn:microsoft.com/office/officeart/2005/8/layout/vList5"/>
    <dgm:cxn modelId="{B7BA2FAA-03B3-4508-AE66-7A6BAF585519}" type="presParOf" srcId="{61C0029E-844A-4FD2-AB20-666A99788589}" destId="{AB567DFE-9D44-4A27-B81B-59FBF0632584}" srcOrd="15" destOrd="0" presId="urn:microsoft.com/office/officeart/2005/8/layout/vList5"/>
    <dgm:cxn modelId="{9CEE8E69-4B5C-4905-B6B3-70D084B0ACFD}" type="presParOf" srcId="{61C0029E-844A-4FD2-AB20-666A99788589}" destId="{D2D68DED-65D5-4DEE-9D5E-FABBC277BC82}" srcOrd="16" destOrd="0" presId="urn:microsoft.com/office/officeart/2005/8/layout/vList5"/>
    <dgm:cxn modelId="{E6E79A16-64CA-49E4-8E27-BD660D0F536A}" type="presParOf" srcId="{D2D68DED-65D5-4DEE-9D5E-FABBC277BC82}" destId="{1EA7ED6F-6DE0-4B14-84A0-6D900FF88BBB}" srcOrd="0" destOrd="0" presId="urn:microsoft.com/office/officeart/2005/8/layout/vList5"/>
    <dgm:cxn modelId="{0862E490-FBAF-4B42-A966-0DE5077203C1}" type="presParOf" srcId="{D2D68DED-65D5-4DEE-9D5E-FABBC277BC82}" destId="{F57A6318-FBF6-46A6-8696-F43CBB96EE28}" srcOrd="1" destOrd="0" presId="urn:microsoft.com/office/officeart/2005/8/layout/vList5"/>
    <dgm:cxn modelId="{E937259D-6BD0-4759-B615-E0D78D947F81}" type="presParOf" srcId="{61C0029E-844A-4FD2-AB20-666A99788589}" destId="{CACE2A6B-1841-489A-B7BA-3EF77D757A55}" srcOrd="17" destOrd="0" presId="urn:microsoft.com/office/officeart/2005/8/layout/vList5"/>
    <dgm:cxn modelId="{71E7AF34-673B-4155-AA95-5EAF38A82C0D}" type="presParOf" srcId="{61C0029E-844A-4FD2-AB20-666A99788589}" destId="{1C00CC96-E4A0-47BD-8DD8-5459EE92DF9D}" srcOrd="18" destOrd="0" presId="urn:microsoft.com/office/officeart/2005/8/layout/vList5"/>
    <dgm:cxn modelId="{2EBD625E-2274-45D2-A251-2BA07B006C74}" type="presParOf" srcId="{1C00CC96-E4A0-47BD-8DD8-5459EE92DF9D}" destId="{54EBAF6E-B945-4269-9739-BE7762C6D2A0}" srcOrd="0" destOrd="0" presId="urn:microsoft.com/office/officeart/2005/8/layout/vList5"/>
    <dgm:cxn modelId="{4A8A5455-2E31-47FA-80C4-6131581FEE73}" type="presParOf" srcId="{1C00CC96-E4A0-47BD-8DD8-5459EE92DF9D}" destId="{305E68E6-C77F-412E-B184-8BA5E90C7D1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AD6103-4C7F-4559-B7C9-515A3E6358F9}"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s-CO"/>
        </a:p>
      </dgm:t>
    </dgm:pt>
    <dgm:pt modelId="{EC9345E4-0211-4F4E-8C9F-51658658FE53}">
      <dgm:prSet/>
      <dgm:spPr/>
      <dgm:t>
        <a:bodyPr/>
        <a:lstStyle/>
        <a:p>
          <a:r>
            <a:rPr lang="es-CO" noProof="0" dirty="0"/>
            <a:t>ETAPA I: Preparación del dataset</a:t>
          </a:r>
        </a:p>
      </dgm:t>
    </dgm:pt>
    <dgm:pt modelId="{8D8F9BB5-27DD-4090-A8F7-F33336209326}" type="parTrans" cxnId="{11327CBC-C3F9-4D7D-81BD-30291B0E8371}">
      <dgm:prSet/>
      <dgm:spPr/>
      <dgm:t>
        <a:bodyPr/>
        <a:lstStyle/>
        <a:p>
          <a:endParaRPr lang="es-CO"/>
        </a:p>
      </dgm:t>
    </dgm:pt>
    <dgm:pt modelId="{6453B681-F127-4F3A-AE10-660CF54BBE33}" type="sibTrans" cxnId="{11327CBC-C3F9-4D7D-81BD-30291B0E8371}">
      <dgm:prSet/>
      <dgm:spPr/>
      <dgm:t>
        <a:bodyPr/>
        <a:lstStyle/>
        <a:p>
          <a:endParaRPr lang="es-CO" noProof="0" dirty="0"/>
        </a:p>
      </dgm:t>
    </dgm:pt>
    <dgm:pt modelId="{D4A2CDEC-3F3E-4073-882E-EAC3589468CE}">
      <dgm:prSet/>
      <dgm:spPr/>
      <dgm:t>
        <a:bodyPr/>
        <a:lstStyle/>
        <a:p>
          <a:r>
            <a:rPr lang="es-CO" noProof="0" dirty="0"/>
            <a:t>ETAPA II: Detección de anomalías</a:t>
          </a:r>
        </a:p>
      </dgm:t>
    </dgm:pt>
    <dgm:pt modelId="{ECF45578-5838-4EAD-BA6C-4B519470688E}" type="parTrans" cxnId="{AE6D4B53-A22A-417D-893B-FEDDCF02423F}">
      <dgm:prSet/>
      <dgm:spPr/>
      <dgm:t>
        <a:bodyPr/>
        <a:lstStyle/>
        <a:p>
          <a:endParaRPr lang="es-CO"/>
        </a:p>
      </dgm:t>
    </dgm:pt>
    <dgm:pt modelId="{A3B4771C-C69D-42CB-B7AD-21A1D012066D}" type="sibTrans" cxnId="{AE6D4B53-A22A-417D-893B-FEDDCF02423F}">
      <dgm:prSet/>
      <dgm:spPr/>
      <dgm:t>
        <a:bodyPr/>
        <a:lstStyle/>
        <a:p>
          <a:endParaRPr lang="es-CO" noProof="0" dirty="0"/>
        </a:p>
      </dgm:t>
    </dgm:pt>
    <dgm:pt modelId="{2E8B3B8A-1CAC-47FD-8189-12BAC3FBD0AE}">
      <dgm:prSet/>
      <dgm:spPr/>
      <dgm:t>
        <a:bodyPr/>
        <a:lstStyle/>
        <a:p>
          <a:r>
            <a:rPr lang="es-CO" noProof="0" dirty="0"/>
            <a:t>ETAPA III: Validación de anomalías</a:t>
          </a:r>
        </a:p>
      </dgm:t>
    </dgm:pt>
    <dgm:pt modelId="{A42D9113-F5FF-4865-A61C-B35D8315293C}" type="parTrans" cxnId="{539CFED0-C778-489D-B1F9-3BD002FD8D0F}">
      <dgm:prSet/>
      <dgm:spPr/>
      <dgm:t>
        <a:bodyPr/>
        <a:lstStyle/>
        <a:p>
          <a:endParaRPr lang="es-CO"/>
        </a:p>
      </dgm:t>
    </dgm:pt>
    <dgm:pt modelId="{A86E8E7A-D23F-4F7E-B9B8-A485C49AB8D4}" type="sibTrans" cxnId="{539CFED0-C778-489D-B1F9-3BD002FD8D0F}">
      <dgm:prSet/>
      <dgm:spPr/>
      <dgm:t>
        <a:bodyPr/>
        <a:lstStyle/>
        <a:p>
          <a:endParaRPr lang="es-CO"/>
        </a:p>
      </dgm:t>
    </dgm:pt>
    <dgm:pt modelId="{B1A4CE92-85FB-40A2-A291-639A884A25C6}" type="pres">
      <dgm:prSet presAssocID="{60AD6103-4C7F-4559-B7C9-515A3E6358F9}" presName="diagram" presStyleCnt="0">
        <dgm:presLayoutVars>
          <dgm:dir/>
          <dgm:resizeHandles val="exact"/>
        </dgm:presLayoutVars>
      </dgm:prSet>
      <dgm:spPr/>
    </dgm:pt>
    <dgm:pt modelId="{37B7CE18-8B1D-4AA6-8FB2-12D6DB4B8E90}" type="pres">
      <dgm:prSet presAssocID="{EC9345E4-0211-4F4E-8C9F-51658658FE53}" presName="node" presStyleLbl="node1" presStyleIdx="0" presStyleCnt="3">
        <dgm:presLayoutVars>
          <dgm:bulletEnabled val="1"/>
        </dgm:presLayoutVars>
      </dgm:prSet>
      <dgm:spPr/>
    </dgm:pt>
    <dgm:pt modelId="{97E824BC-2D95-4669-A614-D4CAE3179C67}" type="pres">
      <dgm:prSet presAssocID="{6453B681-F127-4F3A-AE10-660CF54BBE33}" presName="sibTrans" presStyleLbl="sibTrans2D1" presStyleIdx="0" presStyleCnt="2"/>
      <dgm:spPr/>
    </dgm:pt>
    <dgm:pt modelId="{F5A3D719-DC8E-40A2-8F95-5CB14C2277A7}" type="pres">
      <dgm:prSet presAssocID="{6453B681-F127-4F3A-AE10-660CF54BBE33}" presName="connectorText" presStyleLbl="sibTrans2D1" presStyleIdx="0" presStyleCnt="2"/>
      <dgm:spPr/>
    </dgm:pt>
    <dgm:pt modelId="{00869612-9560-470F-8E54-F6BFF7FA9271}" type="pres">
      <dgm:prSet presAssocID="{D4A2CDEC-3F3E-4073-882E-EAC3589468CE}" presName="node" presStyleLbl="node1" presStyleIdx="1" presStyleCnt="3">
        <dgm:presLayoutVars>
          <dgm:bulletEnabled val="1"/>
        </dgm:presLayoutVars>
      </dgm:prSet>
      <dgm:spPr/>
    </dgm:pt>
    <dgm:pt modelId="{0C294D9D-1F7E-4995-85B0-D67E772B6A62}" type="pres">
      <dgm:prSet presAssocID="{A3B4771C-C69D-42CB-B7AD-21A1D012066D}" presName="sibTrans" presStyleLbl="sibTrans2D1" presStyleIdx="1" presStyleCnt="2"/>
      <dgm:spPr/>
    </dgm:pt>
    <dgm:pt modelId="{FEC39F0B-E512-4F01-AD4C-14288D21F39A}" type="pres">
      <dgm:prSet presAssocID="{A3B4771C-C69D-42CB-B7AD-21A1D012066D}" presName="connectorText" presStyleLbl="sibTrans2D1" presStyleIdx="1" presStyleCnt="2"/>
      <dgm:spPr/>
    </dgm:pt>
    <dgm:pt modelId="{FBADEC60-154A-4E98-9E2B-5D47EBD90264}" type="pres">
      <dgm:prSet presAssocID="{2E8B3B8A-1CAC-47FD-8189-12BAC3FBD0AE}" presName="node" presStyleLbl="node1" presStyleIdx="2" presStyleCnt="3">
        <dgm:presLayoutVars>
          <dgm:bulletEnabled val="1"/>
        </dgm:presLayoutVars>
      </dgm:prSet>
      <dgm:spPr/>
    </dgm:pt>
  </dgm:ptLst>
  <dgm:cxnLst>
    <dgm:cxn modelId="{17FFA339-6D00-44FA-8CEF-90CFFA8D1AB3}" type="presOf" srcId="{D4A2CDEC-3F3E-4073-882E-EAC3589468CE}" destId="{00869612-9560-470F-8E54-F6BFF7FA9271}" srcOrd="0" destOrd="0" presId="urn:microsoft.com/office/officeart/2005/8/layout/process5"/>
    <dgm:cxn modelId="{CE1F115E-33DD-4C51-9169-1482EDF88024}" type="presOf" srcId="{6453B681-F127-4F3A-AE10-660CF54BBE33}" destId="{F5A3D719-DC8E-40A2-8F95-5CB14C2277A7}" srcOrd="1" destOrd="0" presId="urn:microsoft.com/office/officeart/2005/8/layout/process5"/>
    <dgm:cxn modelId="{BC6B8D6E-A582-4DD9-80C7-39601D94E309}" type="presOf" srcId="{A3B4771C-C69D-42CB-B7AD-21A1D012066D}" destId="{0C294D9D-1F7E-4995-85B0-D67E772B6A62}" srcOrd="0" destOrd="0" presId="urn:microsoft.com/office/officeart/2005/8/layout/process5"/>
    <dgm:cxn modelId="{1ECA1371-8F42-4CF7-AB08-CF905797D195}" type="presOf" srcId="{2E8B3B8A-1CAC-47FD-8189-12BAC3FBD0AE}" destId="{FBADEC60-154A-4E98-9E2B-5D47EBD90264}" srcOrd="0" destOrd="0" presId="urn:microsoft.com/office/officeart/2005/8/layout/process5"/>
    <dgm:cxn modelId="{AE6D4B53-A22A-417D-893B-FEDDCF02423F}" srcId="{60AD6103-4C7F-4559-B7C9-515A3E6358F9}" destId="{D4A2CDEC-3F3E-4073-882E-EAC3589468CE}" srcOrd="1" destOrd="0" parTransId="{ECF45578-5838-4EAD-BA6C-4B519470688E}" sibTransId="{A3B4771C-C69D-42CB-B7AD-21A1D012066D}"/>
    <dgm:cxn modelId="{12D2927D-EDDB-4CD5-B31D-56B26F383FC8}" type="presOf" srcId="{6453B681-F127-4F3A-AE10-660CF54BBE33}" destId="{97E824BC-2D95-4669-A614-D4CAE3179C67}" srcOrd="0" destOrd="0" presId="urn:microsoft.com/office/officeart/2005/8/layout/process5"/>
    <dgm:cxn modelId="{11327CBC-C3F9-4D7D-81BD-30291B0E8371}" srcId="{60AD6103-4C7F-4559-B7C9-515A3E6358F9}" destId="{EC9345E4-0211-4F4E-8C9F-51658658FE53}" srcOrd="0" destOrd="0" parTransId="{8D8F9BB5-27DD-4090-A8F7-F33336209326}" sibTransId="{6453B681-F127-4F3A-AE10-660CF54BBE33}"/>
    <dgm:cxn modelId="{004134C5-BB24-4C3E-BF55-1D8B7AB4F6B7}" type="presOf" srcId="{EC9345E4-0211-4F4E-8C9F-51658658FE53}" destId="{37B7CE18-8B1D-4AA6-8FB2-12D6DB4B8E90}" srcOrd="0" destOrd="0" presId="urn:microsoft.com/office/officeart/2005/8/layout/process5"/>
    <dgm:cxn modelId="{539CFED0-C778-489D-B1F9-3BD002FD8D0F}" srcId="{60AD6103-4C7F-4559-B7C9-515A3E6358F9}" destId="{2E8B3B8A-1CAC-47FD-8189-12BAC3FBD0AE}" srcOrd="2" destOrd="0" parTransId="{A42D9113-F5FF-4865-A61C-B35D8315293C}" sibTransId="{A86E8E7A-D23F-4F7E-B9B8-A485C49AB8D4}"/>
    <dgm:cxn modelId="{64595DE3-A042-4E70-AEA5-441767FE19BA}" type="presOf" srcId="{60AD6103-4C7F-4559-B7C9-515A3E6358F9}" destId="{B1A4CE92-85FB-40A2-A291-639A884A25C6}" srcOrd="0" destOrd="0" presId="urn:microsoft.com/office/officeart/2005/8/layout/process5"/>
    <dgm:cxn modelId="{1A4CE5FC-9145-4F41-8FF8-0855E706C2D0}" type="presOf" srcId="{A3B4771C-C69D-42CB-B7AD-21A1D012066D}" destId="{FEC39F0B-E512-4F01-AD4C-14288D21F39A}" srcOrd="1" destOrd="0" presId="urn:microsoft.com/office/officeart/2005/8/layout/process5"/>
    <dgm:cxn modelId="{C6F9D3C3-4852-4FD3-BBD3-C522D98FF8D7}" type="presParOf" srcId="{B1A4CE92-85FB-40A2-A291-639A884A25C6}" destId="{37B7CE18-8B1D-4AA6-8FB2-12D6DB4B8E90}" srcOrd="0" destOrd="0" presId="urn:microsoft.com/office/officeart/2005/8/layout/process5"/>
    <dgm:cxn modelId="{83B68410-F467-4B01-B249-D0A1D0C65434}" type="presParOf" srcId="{B1A4CE92-85FB-40A2-A291-639A884A25C6}" destId="{97E824BC-2D95-4669-A614-D4CAE3179C67}" srcOrd="1" destOrd="0" presId="urn:microsoft.com/office/officeart/2005/8/layout/process5"/>
    <dgm:cxn modelId="{DBCCE5DE-0D4A-4342-9E1F-097323C646FD}" type="presParOf" srcId="{97E824BC-2D95-4669-A614-D4CAE3179C67}" destId="{F5A3D719-DC8E-40A2-8F95-5CB14C2277A7}" srcOrd="0" destOrd="0" presId="urn:microsoft.com/office/officeart/2005/8/layout/process5"/>
    <dgm:cxn modelId="{83D3602A-ED55-4D76-B3EB-FB5636C81DF2}" type="presParOf" srcId="{B1A4CE92-85FB-40A2-A291-639A884A25C6}" destId="{00869612-9560-470F-8E54-F6BFF7FA9271}" srcOrd="2" destOrd="0" presId="urn:microsoft.com/office/officeart/2005/8/layout/process5"/>
    <dgm:cxn modelId="{E62362F4-7956-40FF-8755-4B72EC2D8EF4}" type="presParOf" srcId="{B1A4CE92-85FB-40A2-A291-639A884A25C6}" destId="{0C294D9D-1F7E-4995-85B0-D67E772B6A62}" srcOrd="3" destOrd="0" presId="urn:microsoft.com/office/officeart/2005/8/layout/process5"/>
    <dgm:cxn modelId="{45AC0FB0-4530-4645-8643-6411FDC76A44}" type="presParOf" srcId="{0C294D9D-1F7E-4995-85B0-D67E772B6A62}" destId="{FEC39F0B-E512-4F01-AD4C-14288D21F39A}" srcOrd="0" destOrd="0" presId="urn:microsoft.com/office/officeart/2005/8/layout/process5"/>
    <dgm:cxn modelId="{1A3B0E52-EA21-4629-A772-D4F826285E7D}" type="presParOf" srcId="{B1A4CE92-85FB-40A2-A291-639A884A25C6}" destId="{FBADEC60-154A-4E98-9E2B-5D47EBD90264}"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7F70BB-11E5-4643-B598-AA55BA59AE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s-CO"/>
        </a:p>
      </dgm:t>
    </dgm:pt>
    <dgm:pt modelId="{9191A174-51BB-4878-A35B-D9FFF36753C3}">
      <dgm:prSet/>
      <dgm:spPr/>
      <dgm:t>
        <a:bodyPr/>
        <a:lstStyle/>
        <a:p>
          <a:pPr>
            <a:lnSpc>
              <a:spcPct val="100000"/>
            </a:lnSpc>
          </a:pPr>
          <a:r>
            <a:rPr lang="es-CO" noProof="0" dirty="0"/>
            <a:t>Análisis de datos exploratorio (EDA)</a:t>
          </a:r>
        </a:p>
      </dgm:t>
    </dgm:pt>
    <dgm:pt modelId="{049DE814-BEF5-4591-BAA7-B29D3A95B514}" type="parTrans" cxnId="{0928FE85-9B06-4C06-A844-722A2EF9E5DD}">
      <dgm:prSet/>
      <dgm:spPr/>
      <dgm:t>
        <a:bodyPr/>
        <a:lstStyle/>
        <a:p>
          <a:endParaRPr lang="es-CO" sz="1100"/>
        </a:p>
      </dgm:t>
    </dgm:pt>
    <dgm:pt modelId="{EA9C7ADD-9710-420C-BDFC-64A893C46347}" type="sibTrans" cxnId="{0928FE85-9B06-4C06-A844-722A2EF9E5DD}">
      <dgm:prSet/>
      <dgm:spPr/>
      <dgm:t>
        <a:bodyPr/>
        <a:lstStyle/>
        <a:p>
          <a:endParaRPr lang="es-CO"/>
        </a:p>
      </dgm:t>
    </dgm:pt>
    <dgm:pt modelId="{C40FE924-74CF-4CE5-8CF1-54FBE8A168E9}">
      <dgm:prSet/>
      <dgm:spPr/>
      <dgm:t>
        <a:bodyPr/>
        <a:lstStyle/>
        <a:p>
          <a:pPr>
            <a:lnSpc>
              <a:spcPct val="100000"/>
            </a:lnSpc>
          </a:pPr>
          <a:r>
            <a:rPr lang="es-CO" noProof="0" dirty="0"/>
            <a:t>Preparación del dataset para implementación de modelos</a:t>
          </a:r>
        </a:p>
      </dgm:t>
    </dgm:pt>
    <dgm:pt modelId="{59551123-F225-49CA-A5BD-1ABC7E79D228}" type="parTrans" cxnId="{A758F1AC-4B94-4109-8392-E70A588861AE}">
      <dgm:prSet/>
      <dgm:spPr/>
      <dgm:t>
        <a:bodyPr/>
        <a:lstStyle/>
        <a:p>
          <a:endParaRPr lang="es-CO" sz="1100"/>
        </a:p>
      </dgm:t>
    </dgm:pt>
    <dgm:pt modelId="{191D75BE-A75D-47F5-9A7D-6AC00041FC38}" type="sibTrans" cxnId="{A758F1AC-4B94-4109-8392-E70A588861AE}">
      <dgm:prSet/>
      <dgm:spPr/>
      <dgm:t>
        <a:bodyPr/>
        <a:lstStyle/>
        <a:p>
          <a:endParaRPr lang="es-CO"/>
        </a:p>
      </dgm:t>
    </dgm:pt>
    <dgm:pt modelId="{68C11192-2FF0-44E7-93B9-5C72B614A643}">
      <dgm:prSet/>
      <dgm:spPr/>
      <dgm:t>
        <a:bodyPr/>
        <a:lstStyle/>
        <a:p>
          <a:pPr>
            <a:lnSpc>
              <a:spcPct val="100000"/>
            </a:lnSpc>
          </a:pPr>
          <a:r>
            <a:rPr lang="es-CO" noProof="0" dirty="0"/>
            <a:t>Realizar preprocesamiento de los datos</a:t>
          </a:r>
        </a:p>
      </dgm:t>
    </dgm:pt>
    <dgm:pt modelId="{FD5C0184-C563-4444-9CC1-CF8BF18F5A08}" type="parTrans" cxnId="{DD69436A-2279-4BD3-8788-2B679546761F}">
      <dgm:prSet/>
      <dgm:spPr/>
      <dgm:t>
        <a:bodyPr/>
        <a:lstStyle/>
        <a:p>
          <a:endParaRPr lang="es-CO" sz="1100"/>
        </a:p>
      </dgm:t>
    </dgm:pt>
    <dgm:pt modelId="{277DA23D-DD64-446B-9E2A-1EB45AD61B14}" type="sibTrans" cxnId="{DD69436A-2279-4BD3-8788-2B679546761F}">
      <dgm:prSet/>
      <dgm:spPr/>
      <dgm:t>
        <a:bodyPr/>
        <a:lstStyle/>
        <a:p>
          <a:endParaRPr lang="es-CO"/>
        </a:p>
      </dgm:t>
    </dgm:pt>
    <dgm:pt modelId="{C8E55C67-05D4-45BF-B027-96961A2B43F0}">
      <dgm:prSet/>
      <dgm:spPr/>
      <dgm:t>
        <a:bodyPr/>
        <a:lstStyle/>
        <a:p>
          <a:pPr>
            <a:lnSpc>
              <a:spcPct val="100000"/>
            </a:lnSpc>
          </a:pPr>
          <a:r>
            <a:rPr lang="es-CO" noProof="0" dirty="0"/>
            <a:t>Normalización o estandarización de las variables numéricas</a:t>
          </a:r>
        </a:p>
      </dgm:t>
    </dgm:pt>
    <dgm:pt modelId="{41777E5A-94BF-429D-87EE-CC203A0231DE}" type="parTrans" cxnId="{97277034-794C-4806-947C-4CB9462D65A8}">
      <dgm:prSet/>
      <dgm:spPr/>
      <dgm:t>
        <a:bodyPr/>
        <a:lstStyle/>
        <a:p>
          <a:endParaRPr lang="es-CO" sz="1100"/>
        </a:p>
      </dgm:t>
    </dgm:pt>
    <dgm:pt modelId="{31A49A80-DA9A-4254-97A7-564F0402AFC3}" type="sibTrans" cxnId="{97277034-794C-4806-947C-4CB9462D65A8}">
      <dgm:prSet/>
      <dgm:spPr/>
      <dgm:t>
        <a:bodyPr/>
        <a:lstStyle/>
        <a:p>
          <a:endParaRPr lang="es-CO"/>
        </a:p>
      </dgm:t>
    </dgm:pt>
    <dgm:pt modelId="{C084A79D-C262-4D93-9231-D32EEA38A1A1}">
      <dgm:prSet/>
      <dgm:spPr/>
      <dgm:t>
        <a:bodyPr/>
        <a:lstStyle/>
        <a:p>
          <a:pPr>
            <a:lnSpc>
              <a:spcPct val="100000"/>
            </a:lnSpc>
          </a:pPr>
          <a:r>
            <a:rPr lang="es-CO" noProof="0" dirty="0"/>
            <a:t>Tratamiento de variables categóricas</a:t>
          </a:r>
        </a:p>
      </dgm:t>
    </dgm:pt>
    <dgm:pt modelId="{71DAB99C-8BC0-49CC-9D95-CD039FF12D3D}" type="parTrans" cxnId="{B8455841-6C66-464F-AF86-AEAFA1544DBF}">
      <dgm:prSet/>
      <dgm:spPr/>
      <dgm:t>
        <a:bodyPr/>
        <a:lstStyle/>
        <a:p>
          <a:endParaRPr lang="es-CO" sz="1100"/>
        </a:p>
      </dgm:t>
    </dgm:pt>
    <dgm:pt modelId="{E18633A5-9A30-4F03-AB55-157CA654733F}" type="sibTrans" cxnId="{B8455841-6C66-464F-AF86-AEAFA1544DBF}">
      <dgm:prSet/>
      <dgm:spPr/>
      <dgm:t>
        <a:bodyPr/>
        <a:lstStyle/>
        <a:p>
          <a:endParaRPr lang="es-CO"/>
        </a:p>
      </dgm:t>
    </dgm:pt>
    <dgm:pt modelId="{46BFE01E-A67B-4861-9C30-D473B4E552AE}">
      <dgm:prSet/>
      <dgm:spPr/>
      <dgm:t>
        <a:bodyPr/>
        <a:lstStyle/>
        <a:p>
          <a:pPr>
            <a:lnSpc>
              <a:spcPct val="100000"/>
            </a:lnSpc>
          </a:pPr>
          <a:r>
            <a:rPr lang="es-CO" i="1" noProof="0" dirty="0" err="1"/>
            <a:t>Feature</a:t>
          </a:r>
          <a:r>
            <a:rPr lang="es-CO" i="1" noProof="0" dirty="0"/>
            <a:t> </a:t>
          </a:r>
          <a:r>
            <a:rPr lang="es-CO" i="1" noProof="0" dirty="0" err="1"/>
            <a:t>selection</a:t>
          </a:r>
          <a:endParaRPr lang="es-CO" i="1" noProof="0" dirty="0"/>
        </a:p>
      </dgm:t>
    </dgm:pt>
    <dgm:pt modelId="{3B3F489F-3E51-44BF-81E4-5522CB6CAC7F}" type="parTrans" cxnId="{14B87302-6AEB-405D-8536-E1699F7D2DE6}">
      <dgm:prSet/>
      <dgm:spPr/>
      <dgm:t>
        <a:bodyPr/>
        <a:lstStyle/>
        <a:p>
          <a:endParaRPr lang="es-CO" sz="1100"/>
        </a:p>
      </dgm:t>
    </dgm:pt>
    <dgm:pt modelId="{02EE5726-9780-4302-ABC3-12BB810172F7}" type="sibTrans" cxnId="{14B87302-6AEB-405D-8536-E1699F7D2DE6}">
      <dgm:prSet/>
      <dgm:spPr/>
      <dgm:t>
        <a:bodyPr/>
        <a:lstStyle/>
        <a:p>
          <a:endParaRPr lang="es-CO"/>
        </a:p>
      </dgm:t>
    </dgm:pt>
    <dgm:pt modelId="{F0D8CD15-9DC1-4DAC-9DD1-0137561A93D0}">
      <dgm:prSet/>
      <dgm:spPr/>
      <dgm:t>
        <a:bodyPr/>
        <a:lstStyle/>
        <a:p>
          <a:pPr>
            <a:lnSpc>
              <a:spcPct val="100000"/>
            </a:lnSpc>
          </a:pPr>
          <a:r>
            <a:rPr lang="es-CO" noProof="0" dirty="0"/>
            <a:t>Análisis de distribución por variables</a:t>
          </a:r>
        </a:p>
      </dgm:t>
    </dgm:pt>
    <dgm:pt modelId="{6C4438ED-01AE-47CA-827F-73E96392EB99}" type="parTrans" cxnId="{DE0DC928-FBF2-4E86-9A36-123A6EA6BE65}">
      <dgm:prSet/>
      <dgm:spPr/>
      <dgm:t>
        <a:bodyPr/>
        <a:lstStyle/>
        <a:p>
          <a:endParaRPr lang="es-CO" sz="1100"/>
        </a:p>
      </dgm:t>
    </dgm:pt>
    <dgm:pt modelId="{EE69D2B0-CD31-45B4-8B48-39F8E06AF6E4}" type="sibTrans" cxnId="{DE0DC928-FBF2-4E86-9A36-123A6EA6BE65}">
      <dgm:prSet/>
      <dgm:spPr/>
      <dgm:t>
        <a:bodyPr/>
        <a:lstStyle/>
        <a:p>
          <a:endParaRPr lang="es-CO"/>
        </a:p>
      </dgm:t>
    </dgm:pt>
    <dgm:pt modelId="{3E41564D-E685-4EAA-984D-CDFC9654788E}">
      <dgm:prSet/>
      <dgm:spPr/>
      <dgm:t>
        <a:bodyPr/>
        <a:lstStyle/>
        <a:p>
          <a:pPr>
            <a:lnSpc>
              <a:spcPct val="100000"/>
            </a:lnSpc>
          </a:pPr>
          <a:r>
            <a:rPr lang="es-CO" noProof="0" dirty="0"/>
            <a:t>Distribución de las diferentes variables independiente con respecto a la variable dependiente</a:t>
          </a:r>
        </a:p>
      </dgm:t>
    </dgm:pt>
    <dgm:pt modelId="{94367DB5-6287-46FE-9004-FDF0C22C9E66}" type="parTrans" cxnId="{8189C678-C4F2-4F90-9A8B-8F664684121D}">
      <dgm:prSet/>
      <dgm:spPr/>
      <dgm:t>
        <a:bodyPr/>
        <a:lstStyle/>
        <a:p>
          <a:endParaRPr lang="es-CO" sz="1100"/>
        </a:p>
      </dgm:t>
    </dgm:pt>
    <dgm:pt modelId="{7D39A4D2-8CF9-426B-B968-F68D78D13380}" type="sibTrans" cxnId="{8189C678-C4F2-4F90-9A8B-8F664684121D}">
      <dgm:prSet/>
      <dgm:spPr/>
      <dgm:t>
        <a:bodyPr/>
        <a:lstStyle/>
        <a:p>
          <a:endParaRPr lang="es-CO"/>
        </a:p>
      </dgm:t>
    </dgm:pt>
    <dgm:pt modelId="{FC6E7CE2-B7FB-42C7-862B-C9632212BD64}">
      <dgm:prSet/>
      <dgm:spPr/>
      <dgm:t>
        <a:bodyPr/>
        <a:lstStyle/>
        <a:p>
          <a:pPr>
            <a:lnSpc>
              <a:spcPct val="100000"/>
            </a:lnSpc>
          </a:pPr>
          <a:r>
            <a:rPr lang="es-CO" noProof="0" dirty="0"/>
            <a:t>Definición de variable dependiente o creación de esta.</a:t>
          </a:r>
        </a:p>
      </dgm:t>
    </dgm:pt>
    <dgm:pt modelId="{2FC46867-9F7C-4EB5-BE2E-F760A56C6C34}" type="parTrans" cxnId="{6347D258-2D1C-4042-9F78-1FE04AC83EB3}">
      <dgm:prSet/>
      <dgm:spPr/>
      <dgm:t>
        <a:bodyPr/>
        <a:lstStyle/>
        <a:p>
          <a:endParaRPr lang="es-CO" sz="1100"/>
        </a:p>
      </dgm:t>
    </dgm:pt>
    <dgm:pt modelId="{A9E6CF15-E9D0-447E-B779-A8B8ABB6C823}" type="sibTrans" cxnId="{6347D258-2D1C-4042-9F78-1FE04AC83EB3}">
      <dgm:prSet/>
      <dgm:spPr/>
      <dgm:t>
        <a:bodyPr/>
        <a:lstStyle/>
        <a:p>
          <a:endParaRPr lang="es-CO"/>
        </a:p>
      </dgm:t>
    </dgm:pt>
    <dgm:pt modelId="{8725F4C9-530F-4DBB-9025-679EEC9E7A90}" type="pres">
      <dgm:prSet presAssocID="{9F7F70BB-11E5-4643-B598-AA55BA59AE24}" presName="root" presStyleCnt="0">
        <dgm:presLayoutVars>
          <dgm:dir/>
          <dgm:resizeHandles val="exact"/>
        </dgm:presLayoutVars>
      </dgm:prSet>
      <dgm:spPr/>
    </dgm:pt>
    <dgm:pt modelId="{96CEEA6D-954D-42C6-AD5C-587F4F9A81D7}" type="pres">
      <dgm:prSet presAssocID="{9191A174-51BB-4878-A35B-D9FFF36753C3}" presName="compNode" presStyleCnt="0"/>
      <dgm:spPr/>
    </dgm:pt>
    <dgm:pt modelId="{33C17589-29DA-432F-BBAF-648D6FD14D95}" type="pres">
      <dgm:prSet presAssocID="{9191A174-51BB-4878-A35B-D9FFF36753C3}" presName="bgRect" presStyleLbl="bgShp" presStyleIdx="0" presStyleCnt="3"/>
      <dgm:spPr/>
    </dgm:pt>
    <dgm:pt modelId="{A2EC1F2D-1CA7-493D-9F3A-3CDDF9B56CF8}" type="pres">
      <dgm:prSet presAssocID="{9191A174-51BB-4878-A35B-D9FFF36753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3345F3D6-B44D-40E3-8751-CB31725FF27E}" type="pres">
      <dgm:prSet presAssocID="{9191A174-51BB-4878-A35B-D9FFF36753C3}" presName="spaceRect" presStyleCnt="0"/>
      <dgm:spPr/>
    </dgm:pt>
    <dgm:pt modelId="{710B570D-ADEB-4B0E-9D00-6B46A3CBF789}" type="pres">
      <dgm:prSet presAssocID="{9191A174-51BB-4878-A35B-D9FFF36753C3}" presName="parTx" presStyleLbl="revTx" presStyleIdx="0" presStyleCnt="6">
        <dgm:presLayoutVars>
          <dgm:chMax val="0"/>
          <dgm:chPref val="0"/>
        </dgm:presLayoutVars>
      </dgm:prSet>
      <dgm:spPr/>
    </dgm:pt>
    <dgm:pt modelId="{CD38ADE6-F05C-4B2E-8AD3-88E67BF1E6BE}" type="pres">
      <dgm:prSet presAssocID="{9191A174-51BB-4878-A35B-D9FFF36753C3}" presName="desTx" presStyleLbl="revTx" presStyleIdx="1" presStyleCnt="6">
        <dgm:presLayoutVars/>
      </dgm:prSet>
      <dgm:spPr/>
    </dgm:pt>
    <dgm:pt modelId="{FA0D5F00-F0A2-4A71-9359-0691331471A5}" type="pres">
      <dgm:prSet presAssocID="{EA9C7ADD-9710-420C-BDFC-64A893C46347}" presName="sibTrans" presStyleCnt="0"/>
      <dgm:spPr/>
    </dgm:pt>
    <dgm:pt modelId="{DFF05268-3597-43B4-A49E-6F12E670AFF7}" type="pres">
      <dgm:prSet presAssocID="{C40FE924-74CF-4CE5-8CF1-54FBE8A168E9}" presName="compNode" presStyleCnt="0"/>
      <dgm:spPr/>
    </dgm:pt>
    <dgm:pt modelId="{5C2483A0-6D49-430E-A783-74FA1C3E7DF3}" type="pres">
      <dgm:prSet presAssocID="{C40FE924-74CF-4CE5-8CF1-54FBE8A168E9}" presName="bgRect" presStyleLbl="bgShp" presStyleIdx="1" presStyleCnt="3"/>
      <dgm:spPr/>
    </dgm:pt>
    <dgm:pt modelId="{1D8ADC26-7AD7-41C4-B807-DAFEAF5E49D0}" type="pres">
      <dgm:prSet presAssocID="{C40FE924-74CF-4CE5-8CF1-54FBE8A168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439423D1-065D-44EA-9EE4-3DA59453625F}" type="pres">
      <dgm:prSet presAssocID="{C40FE924-74CF-4CE5-8CF1-54FBE8A168E9}" presName="spaceRect" presStyleCnt="0"/>
      <dgm:spPr/>
    </dgm:pt>
    <dgm:pt modelId="{AB11CB3C-0F6C-480F-89E0-F9DEF8B002D2}" type="pres">
      <dgm:prSet presAssocID="{C40FE924-74CF-4CE5-8CF1-54FBE8A168E9}" presName="parTx" presStyleLbl="revTx" presStyleIdx="2" presStyleCnt="6">
        <dgm:presLayoutVars>
          <dgm:chMax val="0"/>
          <dgm:chPref val="0"/>
        </dgm:presLayoutVars>
      </dgm:prSet>
      <dgm:spPr/>
    </dgm:pt>
    <dgm:pt modelId="{70AC3D93-8848-4370-AAEB-734A4795CC6C}" type="pres">
      <dgm:prSet presAssocID="{C40FE924-74CF-4CE5-8CF1-54FBE8A168E9}" presName="desTx" presStyleLbl="revTx" presStyleIdx="3" presStyleCnt="6">
        <dgm:presLayoutVars/>
      </dgm:prSet>
      <dgm:spPr/>
    </dgm:pt>
    <dgm:pt modelId="{1232D31B-3313-4E50-8578-E70F2710BDB8}" type="pres">
      <dgm:prSet presAssocID="{191D75BE-A75D-47F5-9A7D-6AC00041FC38}" presName="sibTrans" presStyleCnt="0"/>
      <dgm:spPr/>
    </dgm:pt>
    <dgm:pt modelId="{87188514-DDFC-4D0B-A0EC-9726FF3EA092}" type="pres">
      <dgm:prSet presAssocID="{68C11192-2FF0-44E7-93B9-5C72B614A643}" presName="compNode" presStyleCnt="0"/>
      <dgm:spPr/>
    </dgm:pt>
    <dgm:pt modelId="{CF23B87F-C737-40F2-9C9E-264F5B61E45D}" type="pres">
      <dgm:prSet presAssocID="{68C11192-2FF0-44E7-93B9-5C72B614A643}" presName="bgRect" presStyleLbl="bgShp" presStyleIdx="2" presStyleCnt="3"/>
      <dgm:spPr/>
    </dgm:pt>
    <dgm:pt modelId="{0BB445EA-1B26-47EB-A2C5-CFDDFC60FE6F}" type="pres">
      <dgm:prSet presAssocID="{68C11192-2FF0-44E7-93B9-5C72B614A64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77EE7859-5683-4F6A-B6AF-D26D42469234}" type="pres">
      <dgm:prSet presAssocID="{68C11192-2FF0-44E7-93B9-5C72B614A643}" presName="spaceRect" presStyleCnt="0"/>
      <dgm:spPr/>
    </dgm:pt>
    <dgm:pt modelId="{C8FA0318-4CB5-49CB-BBFD-66A6FDAE255D}" type="pres">
      <dgm:prSet presAssocID="{68C11192-2FF0-44E7-93B9-5C72B614A643}" presName="parTx" presStyleLbl="revTx" presStyleIdx="4" presStyleCnt="6">
        <dgm:presLayoutVars>
          <dgm:chMax val="0"/>
          <dgm:chPref val="0"/>
        </dgm:presLayoutVars>
      </dgm:prSet>
      <dgm:spPr/>
    </dgm:pt>
    <dgm:pt modelId="{D3E4B0B2-CC50-4023-9800-750757B29B4D}" type="pres">
      <dgm:prSet presAssocID="{68C11192-2FF0-44E7-93B9-5C72B614A643}" presName="desTx" presStyleLbl="revTx" presStyleIdx="5" presStyleCnt="6">
        <dgm:presLayoutVars/>
      </dgm:prSet>
      <dgm:spPr/>
    </dgm:pt>
  </dgm:ptLst>
  <dgm:cxnLst>
    <dgm:cxn modelId="{14B87302-6AEB-405D-8536-E1699F7D2DE6}" srcId="{C40FE924-74CF-4CE5-8CF1-54FBE8A168E9}" destId="{46BFE01E-A67B-4861-9C30-D473B4E552AE}" srcOrd="0" destOrd="0" parTransId="{3B3F489F-3E51-44BF-81E4-5522CB6CAC7F}" sibTransId="{02EE5726-9780-4302-ABC3-12BB810172F7}"/>
    <dgm:cxn modelId="{ED656216-A6B5-458F-B0EC-753585F956CD}" type="presOf" srcId="{F0D8CD15-9DC1-4DAC-9DD1-0137561A93D0}" destId="{CD38ADE6-F05C-4B2E-8AD3-88E67BF1E6BE}" srcOrd="0" destOrd="0" presId="urn:microsoft.com/office/officeart/2018/2/layout/IconVerticalSolidList"/>
    <dgm:cxn modelId="{EFBCC21C-371B-4550-B06C-E37AF8706785}" type="presOf" srcId="{3E41564D-E685-4EAA-984D-CDFC9654788E}" destId="{CD38ADE6-F05C-4B2E-8AD3-88E67BF1E6BE}" srcOrd="0" destOrd="1" presId="urn:microsoft.com/office/officeart/2018/2/layout/IconVerticalSolidList"/>
    <dgm:cxn modelId="{DE0DC928-FBF2-4E86-9A36-123A6EA6BE65}" srcId="{9191A174-51BB-4878-A35B-D9FFF36753C3}" destId="{F0D8CD15-9DC1-4DAC-9DD1-0137561A93D0}" srcOrd="0" destOrd="0" parTransId="{6C4438ED-01AE-47CA-827F-73E96392EB99}" sibTransId="{EE69D2B0-CD31-45B4-8B48-39F8E06AF6E4}"/>
    <dgm:cxn modelId="{97277034-794C-4806-947C-4CB9462D65A8}" srcId="{68C11192-2FF0-44E7-93B9-5C72B614A643}" destId="{C8E55C67-05D4-45BF-B027-96961A2B43F0}" srcOrd="0" destOrd="0" parTransId="{41777E5A-94BF-429D-87EE-CC203A0231DE}" sibTransId="{31A49A80-DA9A-4254-97A7-564F0402AFC3}"/>
    <dgm:cxn modelId="{B8455841-6C66-464F-AF86-AEAFA1544DBF}" srcId="{68C11192-2FF0-44E7-93B9-5C72B614A643}" destId="{C084A79D-C262-4D93-9231-D32EEA38A1A1}" srcOrd="1" destOrd="0" parTransId="{71DAB99C-8BC0-49CC-9D95-CD039FF12D3D}" sibTransId="{E18633A5-9A30-4F03-AB55-157CA654733F}"/>
    <dgm:cxn modelId="{DD69436A-2279-4BD3-8788-2B679546761F}" srcId="{9F7F70BB-11E5-4643-B598-AA55BA59AE24}" destId="{68C11192-2FF0-44E7-93B9-5C72B614A643}" srcOrd="2" destOrd="0" parTransId="{FD5C0184-C563-4444-9CC1-CF8BF18F5A08}" sibTransId="{277DA23D-DD64-446B-9E2A-1EB45AD61B14}"/>
    <dgm:cxn modelId="{B95FBD74-9B08-4707-AC92-E5EC2161EB1D}" type="presOf" srcId="{C8E55C67-05D4-45BF-B027-96961A2B43F0}" destId="{D3E4B0B2-CC50-4023-9800-750757B29B4D}" srcOrd="0" destOrd="0" presId="urn:microsoft.com/office/officeart/2018/2/layout/IconVerticalSolidList"/>
    <dgm:cxn modelId="{A6ECA758-A1E4-43A5-9D0D-3B42766D8AA6}" type="presOf" srcId="{9191A174-51BB-4878-A35B-D9FFF36753C3}" destId="{710B570D-ADEB-4B0E-9D00-6B46A3CBF789}" srcOrd="0" destOrd="0" presId="urn:microsoft.com/office/officeart/2018/2/layout/IconVerticalSolidList"/>
    <dgm:cxn modelId="{8189C678-C4F2-4F90-9A8B-8F664684121D}" srcId="{9191A174-51BB-4878-A35B-D9FFF36753C3}" destId="{3E41564D-E685-4EAA-984D-CDFC9654788E}" srcOrd="1" destOrd="0" parTransId="{94367DB5-6287-46FE-9004-FDF0C22C9E66}" sibTransId="{7D39A4D2-8CF9-426B-B968-F68D78D13380}"/>
    <dgm:cxn modelId="{6347D258-2D1C-4042-9F78-1FE04AC83EB3}" srcId="{C40FE924-74CF-4CE5-8CF1-54FBE8A168E9}" destId="{FC6E7CE2-B7FB-42C7-862B-C9632212BD64}" srcOrd="1" destOrd="0" parTransId="{2FC46867-9F7C-4EB5-BE2E-F760A56C6C34}" sibTransId="{A9E6CF15-E9D0-447E-B779-A8B8ABB6C823}"/>
    <dgm:cxn modelId="{E381607F-52B8-471F-80F6-AD1EABC5A47F}" type="presOf" srcId="{FC6E7CE2-B7FB-42C7-862B-C9632212BD64}" destId="{70AC3D93-8848-4370-AAEB-734A4795CC6C}" srcOrd="0" destOrd="1" presId="urn:microsoft.com/office/officeart/2018/2/layout/IconVerticalSolidList"/>
    <dgm:cxn modelId="{0FCB5785-8C89-47DD-9211-39F5980BA67D}" type="presOf" srcId="{C40FE924-74CF-4CE5-8CF1-54FBE8A168E9}" destId="{AB11CB3C-0F6C-480F-89E0-F9DEF8B002D2}" srcOrd="0" destOrd="0" presId="urn:microsoft.com/office/officeart/2018/2/layout/IconVerticalSolidList"/>
    <dgm:cxn modelId="{0928FE85-9B06-4C06-A844-722A2EF9E5DD}" srcId="{9F7F70BB-11E5-4643-B598-AA55BA59AE24}" destId="{9191A174-51BB-4878-A35B-D9FFF36753C3}" srcOrd="0" destOrd="0" parTransId="{049DE814-BEF5-4591-BAA7-B29D3A95B514}" sibTransId="{EA9C7ADD-9710-420C-BDFC-64A893C46347}"/>
    <dgm:cxn modelId="{56146C8F-0FA5-429B-A7E1-F82986A37E0F}" type="presOf" srcId="{9F7F70BB-11E5-4643-B598-AA55BA59AE24}" destId="{8725F4C9-530F-4DBB-9025-679EEC9E7A90}" srcOrd="0" destOrd="0" presId="urn:microsoft.com/office/officeart/2018/2/layout/IconVerticalSolidList"/>
    <dgm:cxn modelId="{A758F1AC-4B94-4109-8392-E70A588861AE}" srcId="{9F7F70BB-11E5-4643-B598-AA55BA59AE24}" destId="{C40FE924-74CF-4CE5-8CF1-54FBE8A168E9}" srcOrd="1" destOrd="0" parTransId="{59551123-F225-49CA-A5BD-1ABC7E79D228}" sibTransId="{191D75BE-A75D-47F5-9A7D-6AC00041FC38}"/>
    <dgm:cxn modelId="{A55C5BCB-0CAF-4729-9650-CF891FD397A3}" type="presOf" srcId="{46BFE01E-A67B-4861-9C30-D473B4E552AE}" destId="{70AC3D93-8848-4370-AAEB-734A4795CC6C}" srcOrd="0" destOrd="0" presId="urn:microsoft.com/office/officeart/2018/2/layout/IconVerticalSolidList"/>
    <dgm:cxn modelId="{69A2A1F0-233F-4F83-9C80-01942981C4CA}" type="presOf" srcId="{C084A79D-C262-4D93-9231-D32EEA38A1A1}" destId="{D3E4B0B2-CC50-4023-9800-750757B29B4D}" srcOrd="0" destOrd="1" presId="urn:microsoft.com/office/officeart/2018/2/layout/IconVerticalSolidList"/>
    <dgm:cxn modelId="{632FCAF2-8F62-4EFD-B2F6-1C661E9CC2AC}" type="presOf" srcId="{68C11192-2FF0-44E7-93B9-5C72B614A643}" destId="{C8FA0318-4CB5-49CB-BBFD-66A6FDAE255D}" srcOrd="0" destOrd="0" presId="urn:microsoft.com/office/officeart/2018/2/layout/IconVerticalSolidList"/>
    <dgm:cxn modelId="{70469EC7-7A75-4FA6-BE74-DA773C739437}" type="presParOf" srcId="{8725F4C9-530F-4DBB-9025-679EEC9E7A90}" destId="{96CEEA6D-954D-42C6-AD5C-587F4F9A81D7}" srcOrd="0" destOrd="0" presId="urn:microsoft.com/office/officeart/2018/2/layout/IconVerticalSolidList"/>
    <dgm:cxn modelId="{5BAE4ED1-AE95-4D15-AA8E-C470C129639D}" type="presParOf" srcId="{96CEEA6D-954D-42C6-AD5C-587F4F9A81D7}" destId="{33C17589-29DA-432F-BBAF-648D6FD14D95}" srcOrd="0" destOrd="0" presId="urn:microsoft.com/office/officeart/2018/2/layout/IconVerticalSolidList"/>
    <dgm:cxn modelId="{00016430-13F6-4D27-9381-3EBA4B493333}" type="presParOf" srcId="{96CEEA6D-954D-42C6-AD5C-587F4F9A81D7}" destId="{A2EC1F2D-1CA7-493D-9F3A-3CDDF9B56CF8}" srcOrd="1" destOrd="0" presId="urn:microsoft.com/office/officeart/2018/2/layout/IconVerticalSolidList"/>
    <dgm:cxn modelId="{4BBCA1D0-B4CD-47E5-9287-397DB66CFE1C}" type="presParOf" srcId="{96CEEA6D-954D-42C6-AD5C-587F4F9A81D7}" destId="{3345F3D6-B44D-40E3-8751-CB31725FF27E}" srcOrd="2" destOrd="0" presId="urn:microsoft.com/office/officeart/2018/2/layout/IconVerticalSolidList"/>
    <dgm:cxn modelId="{AE20FE15-80C7-4E06-8BF4-02E03D29FA43}" type="presParOf" srcId="{96CEEA6D-954D-42C6-AD5C-587F4F9A81D7}" destId="{710B570D-ADEB-4B0E-9D00-6B46A3CBF789}" srcOrd="3" destOrd="0" presId="urn:microsoft.com/office/officeart/2018/2/layout/IconVerticalSolidList"/>
    <dgm:cxn modelId="{9B1CCF79-EA1B-4A1F-BAB5-EFC0C3DAC7D7}" type="presParOf" srcId="{96CEEA6D-954D-42C6-AD5C-587F4F9A81D7}" destId="{CD38ADE6-F05C-4B2E-8AD3-88E67BF1E6BE}" srcOrd="4" destOrd="0" presId="urn:microsoft.com/office/officeart/2018/2/layout/IconVerticalSolidList"/>
    <dgm:cxn modelId="{A5F81C05-FFD4-4D7C-B656-21E15631A057}" type="presParOf" srcId="{8725F4C9-530F-4DBB-9025-679EEC9E7A90}" destId="{FA0D5F00-F0A2-4A71-9359-0691331471A5}" srcOrd="1" destOrd="0" presId="urn:microsoft.com/office/officeart/2018/2/layout/IconVerticalSolidList"/>
    <dgm:cxn modelId="{87895C83-0FA5-42F3-8A42-94B8DB4BF309}" type="presParOf" srcId="{8725F4C9-530F-4DBB-9025-679EEC9E7A90}" destId="{DFF05268-3597-43B4-A49E-6F12E670AFF7}" srcOrd="2" destOrd="0" presId="urn:microsoft.com/office/officeart/2018/2/layout/IconVerticalSolidList"/>
    <dgm:cxn modelId="{696047DA-6544-4350-A9B5-400AEF22FC6A}" type="presParOf" srcId="{DFF05268-3597-43B4-A49E-6F12E670AFF7}" destId="{5C2483A0-6D49-430E-A783-74FA1C3E7DF3}" srcOrd="0" destOrd="0" presId="urn:microsoft.com/office/officeart/2018/2/layout/IconVerticalSolidList"/>
    <dgm:cxn modelId="{2E3BAE68-A007-4734-807F-860ACFCEECFA}" type="presParOf" srcId="{DFF05268-3597-43B4-A49E-6F12E670AFF7}" destId="{1D8ADC26-7AD7-41C4-B807-DAFEAF5E49D0}" srcOrd="1" destOrd="0" presId="urn:microsoft.com/office/officeart/2018/2/layout/IconVerticalSolidList"/>
    <dgm:cxn modelId="{ADDF2CA3-D00E-4E02-BA77-156BDFE3B68B}" type="presParOf" srcId="{DFF05268-3597-43B4-A49E-6F12E670AFF7}" destId="{439423D1-065D-44EA-9EE4-3DA59453625F}" srcOrd="2" destOrd="0" presId="urn:microsoft.com/office/officeart/2018/2/layout/IconVerticalSolidList"/>
    <dgm:cxn modelId="{621E8F95-4776-46F8-AE22-4BC88D204689}" type="presParOf" srcId="{DFF05268-3597-43B4-A49E-6F12E670AFF7}" destId="{AB11CB3C-0F6C-480F-89E0-F9DEF8B002D2}" srcOrd="3" destOrd="0" presId="urn:microsoft.com/office/officeart/2018/2/layout/IconVerticalSolidList"/>
    <dgm:cxn modelId="{5A34C044-7256-47B0-B530-98F871AA138F}" type="presParOf" srcId="{DFF05268-3597-43B4-A49E-6F12E670AFF7}" destId="{70AC3D93-8848-4370-AAEB-734A4795CC6C}" srcOrd="4" destOrd="0" presId="urn:microsoft.com/office/officeart/2018/2/layout/IconVerticalSolidList"/>
    <dgm:cxn modelId="{D8371392-8C75-420C-93EA-F5A4A693B403}" type="presParOf" srcId="{8725F4C9-530F-4DBB-9025-679EEC9E7A90}" destId="{1232D31B-3313-4E50-8578-E70F2710BDB8}" srcOrd="3" destOrd="0" presId="urn:microsoft.com/office/officeart/2018/2/layout/IconVerticalSolidList"/>
    <dgm:cxn modelId="{C89B8B45-B175-4851-9D98-A48812E261A0}" type="presParOf" srcId="{8725F4C9-530F-4DBB-9025-679EEC9E7A90}" destId="{87188514-DDFC-4D0B-A0EC-9726FF3EA092}" srcOrd="4" destOrd="0" presId="urn:microsoft.com/office/officeart/2018/2/layout/IconVerticalSolidList"/>
    <dgm:cxn modelId="{88B6161B-9D85-427F-928A-633EA83954CA}" type="presParOf" srcId="{87188514-DDFC-4D0B-A0EC-9726FF3EA092}" destId="{CF23B87F-C737-40F2-9C9E-264F5B61E45D}" srcOrd="0" destOrd="0" presId="urn:microsoft.com/office/officeart/2018/2/layout/IconVerticalSolidList"/>
    <dgm:cxn modelId="{84234C4F-B556-41C8-AAA5-00CA902B85C3}" type="presParOf" srcId="{87188514-DDFC-4D0B-A0EC-9726FF3EA092}" destId="{0BB445EA-1B26-47EB-A2C5-CFDDFC60FE6F}" srcOrd="1" destOrd="0" presId="urn:microsoft.com/office/officeart/2018/2/layout/IconVerticalSolidList"/>
    <dgm:cxn modelId="{899996A8-D870-415B-B081-E29BD4CE0CF9}" type="presParOf" srcId="{87188514-DDFC-4D0B-A0EC-9726FF3EA092}" destId="{77EE7859-5683-4F6A-B6AF-D26D42469234}" srcOrd="2" destOrd="0" presId="urn:microsoft.com/office/officeart/2018/2/layout/IconVerticalSolidList"/>
    <dgm:cxn modelId="{79783AD3-37C1-474E-B907-F12F4E58BCE0}" type="presParOf" srcId="{87188514-DDFC-4D0B-A0EC-9726FF3EA092}" destId="{C8FA0318-4CB5-49CB-BBFD-66A6FDAE255D}" srcOrd="3" destOrd="0" presId="urn:microsoft.com/office/officeart/2018/2/layout/IconVerticalSolidList"/>
    <dgm:cxn modelId="{E6036932-CD07-4EF4-B513-85A61F927469}" type="presParOf" srcId="{87188514-DDFC-4D0B-A0EC-9726FF3EA092}" destId="{D3E4B0B2-CC50-4023-9800-750757B29B4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7F70BB-11E5-4643-B598-AA55BA59AE24}"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s-CO"/>
        </a:p>
      </dgm:t>
    </dgm:pt>
    <dgm:pt modelId="{9191A174-51BB-4878-A35B-D9FFF36753C3}">
      <dgm:prSet/>
      <dgm:spPr/>
      <dgm:t>
        <a:bodyPr/>
        <a:lstStyle/>
        <a:p>
          <a:pPr>
            <a:lnSpc>
              <a:spcPct val="100000"/>
            </a:lnSpc>
          </a:pPr>
          <a:r>
            <a:rPr lang="es-CO" noProof="0" dirty="0"/>
            <a:t>Implementación de técnicas de detección de anomalías no supervisadas en el conjunto de entrenamiento.</a:t>
          </a:r>
        </a:p>
      </dgm:t>
    </dgm:pt>
    <dgm:pt modelId="{049DE814-BEF5-4591-BAA7-B29D3A95B514}" type="parTrans" cxnId="{0928FE85-9B06-4C06-A844-722A2EF9E5DD}">
      <dgm:prSet/>
      <dgm:spPr/>
      <dgm:t>
        <a:bodyPr/>
        <a:lstStyle/>
        <a:p>
          <a:endParaRPr lang="es-CO" sz="1200"/>
        </a:p>
      </dgm:t>
    </dgm:pt>
    <dgm:pt modelId="{EA9C7ADD-9710-420C-BDFC-64A893C46347}" type="sibTrans" cxnId="{0928FE85-9B06-4C06-A844-722A2EF9E5DD}">
      <dgm:prSet/>
      <dgm:spPr/>
      <dgm:t>
        <a:bodyPr/>
        <a:lstStyle/>
        <a:p>
          <a:endParaRPr lang="es-CO"/>
        </a:p>
      </dgm:t>
    </dgm:pt>
    <dgm:pt modelId="{98611F22-6715-4DE6-896C-A1A66E31F7B3}">
      <dgm:prSet/>
      <dgm:spPr/>
      <dgm:t>
        <a:bodyPr/>
        <a:lstStyle/>
        <a:p>
          <a:pPr>
            <a:lnSpc>
              <a:spcPct val="100000"/>
            </a:lnSpc>
          </a:pPr>
          <a:r>
            <a:rPr lang="es-CO" noProof="0" dirty="0"/>
            <a:t>Local </a:t>
          </a:r>
          <a:r>
            <a:rPr lang="es-CO" noProof="0" dirty="0" err="1"/>
            <a:t>Outlier</a:t>
          </a:r>
          <a:r>
            <a:rPr lang="es-CO" noProof="0" dirty="0"/>
            <a:t> Factor, </a:t>
          </a:r>
          <a:r>
            <a:rPr lang="es-CO" noProof="0" dirty="0" err="1"/>
            <a:t>Isolation</a:t>
          </a:r>
          <a:r>
            <a:rPr lang="es-CO" noProof="0" dirty="0"/>
            <a:t> Forest, </a:t>
          </a:r>
          <a:r>
            <a:rPr lang="es-CO" noProof="0" dirty="0" err="1"/>
            <a:t>Autoencoders</a:t>
          </a:r>
          <a:r>
            <a:rPr lang="es-CO" noProof="0" dirty="0"/>
            <a:t>, métodos basados en densidad como KDE, </a:t>
          </a:r>
          <a:r>
            <a:rPr lang="es-CO" noProof="0" dirty="0" err="1"/>
            <a:t>One-Class</a:t>
          </a:r>
          <a:r>
            <a:rPr lang="es-CO" noProof="0" dirty="0"/>
            <a:t> SVM. </a:t>
          </a:r>
        </a:p>
      </dgm:t>
    </dgm:pt>
    <dgm:pt modelId="{E739FBF5-A146-45F4-A217-745784F7D744}" type="parTrans" cxnId="{CB72A0DA-3464-4149-9AA3-037A43E44DE8}">
      <dgm:prSet/>
      <dgm:spPr/>
      <dgm:t>
        <a:bodyPr/>
        <a:lstStyle/>
        <a:p>
          <a:endParaRPr lang="es-CO" sz="1200"/>
        </a:p>
      </dgm:t>
    </dgm:pt>
    <dgm:pt modelId="{C481A1D5-41C5-40DD-B8D9-F1F4AEBB0649}" type="sibTrans" cxnId="{CB72A0DA-3464-4149-9AA3-037A43E44DE8}">
      <dgm:prSet/>
      <dgm:spPr/>
      <dgm:t>
        <a:bodyPr/>
        <a:lstStyle/>
        <a:p>
          <a:endParaRPr lang="es-CO"/>
        </a:p>
      </dgm:t>
    </dgm:pt>
    <dgm:pt modelId="{A97E7DCB-918D-44FB-ACA9-6FF59D1C56FC}">
      <dgm:prSet/>
      <dgm:spPr/>
      <dgm:t>
        <a:bodyPr/>
        <a:lstStyle/>
        <a:p>
          <a:pPr>
            <a:lnSpc>
              <a:spcPct val="100000"/>
            </a:lnSpc>
          </a:pPr>
          <a:r>
            <a:rPr lang="es-CO" noProof="0" dirty="0"/>
            <a:t>Se realiza un ensamble con todas las técnicas de detección de anomalías para decidir cuales registros son anómalos.</a:t>
          </a:r>
        </a:p>
      </dgm:t>
    </dgm:pt>
    <dgm:pt modelId="{117DE5E1-A18F-40E3-9E40-54831D3FE37F}" type="parTrans" cxnId="{188F064D-BF9B-47E5-B4BD-C8F6D6E66784}">
      <dgm:prSet/>
      <dgm:spPr/>
      <dgm:t>
        <a:bodyPr/>
        <a:lstStyle/>
        <a:p>
          <a:endParaRPr lang="es-CO" sz="1200"/>
        </a:p>
      </dgm:t>
    </dgm:pt>
    <dgm:pt modelId="{EF9D07B4-6CBE-4F3C-BE5D-D09F49F1885F}" type="sibTrans" cxnId="{188F064D-BF9B-47E5-B4BD-C8F6D6E66784}">
      <dgm:prSet/>
      <dgm:spPr/>
      <dgm:t>
        <a:bodyPr/>
        <a:lstStyle/>
        <a:p>
          <a:endParaRPr lang="es-CO"/>
        </a:p>
      </dgm:t>
    </dgm:pt>
    <dgm:pt modelId="{0016E17E-DAF8-429C-B744-A402D641C44B}">
      <dgm:prSet/>
      <dgm:spPr/>
      <dgm:t>
        <a:bodyPr/>
        <a:lstStyle/>
        <a:p>
          <a:pPr>
            <a:lnSpc>
              <a:spcPct val="100000"/>
            </a:lnSpc>
          </a:pPr>
          <a:r>
            <a:rPr lang="es-CO" noProof="0" dirty="0"/>
            <a:t>Por votación, contando el mayor número de modelos que detectan el registro como anómalo.</a:t>
          </a:r>
        </a:p>
      </dgm:t>
    </dgm:pt>
    <dgm:pt modelId="{4D97F75D-A7AB-449B-9F61-2D9ABF0E1B09}" type="parTrans" cxnId="{36B5FB36-3D52-4F9F-82AD-1222A7DEC3F9}">
      <dgm:prSet/>
      <dgm:spPr/>
      <dgm:t>
        <a:bodyPr/>
        <a:lstStyle/>
        <a:p>
          <a:endParaRPr lang="es-CO" sz="1200"/>
        </a:p>
      </dgm:t>
    </dgm:pt>
    <dgm:pt modelId="{8A4FB24E-F232-499C-A64D-038100EE5F10}" type="sibTrans" cxnId="{36B5FB36-3D52-4F9F-82AD-1222A7DEC3F9}">
      <dgm:prSet/>
      <dgm:spPr/>
      <dgm:t>
        <a:bodyPr/>
        <a:lstStyle/>
        <a:p>
          <a:endParaRPr lang="es-CO"/>
        </a:p>
      </dgm:t>
    </dgm:pt>
    <dgm:pt modelId="{A07FCF61-9C81-4CCF-8072-7B0DA419A121}">
      <dgm:prSet/>
      <dgm:spPr/>
      <dgm:t>
        <a:bodyPr/>
        <a:lstStyle/>
        <a:p>
          <a:pPr>
            <a:lnSpc>
              <a:spcPct val="100000"/>
            </a:lnSpc>
          </a:pPr>
          <a:r>
            <a:rPr lang="es-CO" noProof="0" dirty="0"/>
            <a:t>Por promedio, donde se promedian los resultados del </a:t>
          </a:r>
          <a:r>
            <a:rPr lang="es-CO" noProof="0" dirty="0" err="1"/>
            <a:t>anomaly</a:t>
          </a:r>
          <a:r>
            <a:rPr lang="es-CO" noProof="0" dirty="0"/>
            <a:t> score obtenido por cada modelo.</a:t>
          </a:r>
        </a:p>
      </dgm:t>
    </dgm:pt>
    <dgm:pt modelId="{5801F0FB-4240-405B-B948-763CC95DDCF9}" type="parTrans" cxnId="{6A576030-F074-40D2-86A2-FD4A6AD61E89}">
      <dgm:prSet/>
      <dgm:spPr/>
      <dgm:t>
        <a:bodyPr/>
        <a:lstStyle/>
        <a:p>
          <a:endParaRPr lang="es-CO" sz="1200"/>
        </a:p>
      </dgm:t>
    </dgm:pt>
    <dgm:pt modelId="{A92AD948-DF5A-4436-B25B-574176ECFC50}" type="sibTrans" cxnId="{6A576030-F074-40D2-86A2-FD4A6AD61E89}">
      <dgm:prSet/>
      <dgm:spPr/>
      <dgm:t>
        <a:bodyPr/>
        <a:lstStyle/>
        <a:p>
          <a:endParaRPr lang="es-CO"/>
        </a:p>
      </dgm:t>
    </dgm:pt>
    <dgm:pt modelId="{81BD15E8-F376-447F-A8BC-DE32F63B2570}">
      <dgm:prSet/>
      <dgm:spPr/>
      <dgm:t>
        <a:bodyPr/>
        <a:lstStyle/>
        <a:p>
          <a:pPr>
            <a:lnSpc>
              <a:spcPct val="100000"/>
            </a:lnSpc>
          </a:pPr>
          <a:r>
            <a:rPr lang="es-CO" noProof="0" dirty="0"/>
            <a:t>La marcación del registro anómalo y obtención del </a:t>
          </a:r>
          <a:r>
            <a:rPr lang="es-CO" i="1" noProof="0" dirty="0" err="1"/>
            <a:t>anomaly</a:t>
          </a:r>
          <a:r>
            <a:rPr lang="es-CO" i="1" noProof="0" dirty="0"/>
            <a:t> score</a:t>
          </a:r>
          <a:endParaRPr lang="es-CO" noProof="0" dirty="0"/>
        </a:p>
      </dgm:t>
    </dgm:pt>
    <dgm:pt modelId="{841DB86E-C86E-4DDD-8457-C8333DAD732C}" type="parTrans" cxnId="{7F485A21-500F-4DFF-85DE-DF84F16B9C13}">
      <dgm:prSet/>
      <dgm:spPr/>
      <dgm:t>
        <a:bodyPr/>
        <a:lstStyle/>
        <a:p>
          <a:endParaRPr lang="es-CO" sz="1200"/>
        </a:p>
      </dgm:t>
    </dgm:pt>
    <dgm:pt modelId="{6A561E89-22A0-4BE3-A874-B37034727D47}" type="sibTrans" cxnId="{7F485A21-500F-4DFF-85DE-DF84F16B9C13}">
      <dgm:prSet/>
      <dgm:spPr/>
      <dgm:t>
        <a:bodyPr/>
        <a:lstStyle/>
        <a:p>
          <a:endParaRPr lang="es-CO"/>
        </a:p>
      </dgm:t>
    </dgm:pt>
    <dgm:pt modelId="{7FDD74CF-5973-4AD2-8880-F17A2FB38B79}">
      <dgm:prSet/>
      <dgm:spPr/>
      <dgm:t>
        <a:bodyPr/>
        <a:lstStyle/>
        <a:p>
          <a:pPr>
            <a:lnSpc>
              <a:spcPct val="100000"/>
            </a:lnSpc>
          </a:pPr>
          <a:r>
            <a:rPr lang="es-CO" noProof="0" dirty="0"/>
            <a:t>Se define un umbral para indicar que el registro es una anomalía</a:t>
          </a:r>
        </a:p>
      </dgm:t>
    </dgm:pt>
    <dgm:pt modelId="{863BC2FA-298B-40D3-83C0-5FB174825548}" type="parTrans" cxnId="{44583F84-8118-4E7B-818D-9245FCD4954C}">
      <dgm:prSet/>
      <dgm:spPr/>
      <dgm:t>
        <a:bodyPr/>
        <a:lstStyle/>
        <a:p>
          <a:endParaRPr lang="es-CO" sz="1200"/>
        </a:p>
      </dgm:t>
    </dgm:pt>
    <dgm:pt modelId="{7C6B6525-EEFB-4BA9-BB52-98597CF36979}" type="sibTrans" cxnId="{44583F84-8118-4E7B-818D-9245FCD4954C}">
      <dgm:prSet/>
      <dgm:spPr/>
      <dgm:t>
        <a:bodyPr/>
        <a:lstStyle/>
        <a:p>
          <a:endParaRPr lang="es-CO"/>
        </a:p>
      </dgm:t>
    </dgm:pt>
    <dgm:pt modelId="{88A821D3-E7B6-4551-8359-595968878BB3}">
      <dgm:prSet/>
      <dgm:spPr/>
      <dgm:t>
        <a:bodyPr/>
        <a:lstStyle/>
        <a:p>
          <a:pPr>
            <a:lnSpc>
              <a:spcPct val="100000"/>
            </a:lnSpc>
          </a:pPr>
          <a:r>
            <a:rPr lang="es-CO" noProof="0" dirty="0"/>
            <a:t>Votación, se define un número mínimo de modelos necesarios para que el registro se identifique como anomalía.</a:t>
          </a:r>
        </a:p>
      </dgm:t>
    </dgm:pt>
    <dgm:pt modelId="{0F9F8009-ED56-45E1-9AFD-9FB792DD96B8}" type="parTrans" cxnId="{BBB1C83C-E24A-44EF-A9CE-4A08B13F1382}">
      <dgm:prSet/>
      <dgm:spPr/>
      <dgm:t>
        <a:bodyPr/>
        <a:lstStyle/>
        <a:p>
          <a:endParaRPr lang="es-CO" sz="1200"/>
        </a:p>
      </dgm:t>
    </dgm:pt>
    <dgm:pt modelId="{041FD62F-E223-4F6B-8724-131799CB7400}" type="sibTrans" cxnId="{BBB1C83C-E24A-44EF-A9CE-4A08B13F1382}">
      <dgm:prSet/>
      <dgm:spPr/>
      <dgm:t>
        <a:bodyPr/>
        <a:lstStyle/>
        <a:p>
          <a:endParaRPr lang="es-CO"/>
        </a:p>
      </dgm:t>
    </dgm:pt>
    <dgm:pt modelId="{953F52B5-77C0-4AC0-BCC9-83072E1B9B38}">
      <dgm:prSet/>
      <dgm:spPr/>
      <dgm:t>
        <a:bodyPr/>
        <a:lstStyle/>
        <a:p>
          <a:pPr>
            <a:lnSpc>
              <a:spcPct val="100000"/>
            </a:lnSpc>
          </a:pPr>
          <a:r>
            <a:rPr lang="es-CO" noProof="0" dirty="0"/>
            <a:t>Promedio: se define un valor mínimo de probabilidad escogerse como anomalía.</a:t>
          </a:r>
        </a:p>
      </dgm:t>
    </dgm:pt>
    <dgm:pt modelId="{72069B21-B652-407F-9742-212560C184B7}" type="parTrans" cxnId="{39772CD1-88E0-4194-A754-06B181B1D794}">
      <dgm:prSet/>
      <dgm:spPr/>
      <dgm:t>
        <a:bodyPr/>
        <a:lstStyle/>
        <a:p>
          <a:endParaRPr lang="es-CO" sz="1200"/>
        </a:p>
      </dgm:t>
    </dgm:pt>
    <dgm:pt modelId="{773B5285-DE65-44F3-932B-1ADBD66E5C9C}" type="sibTrans" cxnId="{39772CD1-88E0-4194-A754-06B181B1D794}">
      <dgm:prSet/>
      <dgm:spPr/>
      <dgm:t>
        <a:bodyPr/>
        <a:lstStyle/>
        <a:p>
          <a:endParaRPr lang="es-CO"/>
        </a:p>
      </dgm:t>
    </dgm:pt>
    <dgm:pt modelId="{EC4BC3BF-5DAA-47A5-8FAC-12B5A9C483B6}">
      <dgm:prSet/>
      <dgm:spPr/>
      <dgm:t>
        <a:bodyPr/>
        <a:lstStyle/>
        <a:p>
          <a:pPr>
            <a:lnSpc>
              <a:spcPct val="100000"/>
            </a:lnSpc>
          </a:pPr>
          <a:r>
            <a:rPr lang="es-CO" noProof="0" dirty="0"/>
            <a:t>Eliminación de anomalías</a:t>
          </a:r>
        </a:p>
      </dgm:t>
    </dgm:pt>
    <dgm:pt modelId="{A5B84AA5-0BDC-4388-9160-C77EC8D176E7}" type="parTrans" cxnId="{092DCC8F-06A5-4DCC-9498-C360EDC576AB}">
      <dgm:prSet/>
      <dgm:spPr/>
      <dgm:t>
        <a:bodyPr/>
        <a:lstStyle/>
        <a:p>
          <a:endParaRPr lang="es-CO" sz="1200"/>
        </a:p>
      </dgm:t>
    </dgm:pt>
    <dgm:pt modelId="{6981773D-96BA-4B4A-BC3E-1E346A847BF0}" type="sibTrans" cxnId="{092DCC8F-06A5-4DCC-9498-C360EDC576AB}">
      <dgm:prSet/>
      <dgm:spPr/>
      <dgm:t>
        <a:bodyPr/>
        <a:lstStyle/>
        <a:p>
          <a:endParaRPr lang="es-CO"/>
        </a:p>
      </dgm:t>
    </dgm:pt>
    <dgm:pt modelId="{452DA038-86B5-436F-849D-8EA498E09B81}">
      <dgm:prSet/>
      <dgm:spPr/>
      <dgm:t>
        <a:bodyPr/>
        <a:lstStyle/>
        <a:p>
          <a:pPr>
            <a:lnSpc>
              <a:spcPct val="100000"/>
            </a:lnSpc>
          </a:pPr>
          <a:r>
            <a:rPr lang="es-CO" noProof="0" dirty="0"/>
            <a:t>Probabilidad de que el registro sea anómalo (normalización del score).</a:t>
          </a:r>
        </a:p>
      </dgm:t>
    </dgm:pt>
    <dgm:pt modelId="{160F8F6D-C796-4213-9BE2-FC4E4BFC45BE}" type="parTrans" cxnId="{9D584CC7-9F89-4B68-A249-368B1EAE9078}">
      <dgm:prSet/>
      <dgm:spPr/>
      <dgm:t>
        <a:bodyPr/>
        <a:lstStyle/>
        <a:p>
          <a:endParaRPr lang="es-CO" sz="1200"/>
        </a:p>
      </dgm:t>
    </dgm:pt>
    <dgm:pt modelId="{CB144766-61AF-40B7-9F0E-E48C4E3659B0}" type="sibTrans" cxnId="{9D584CC7-9F89-4B68-A249-368B1EAE9078}">
      <dgm:prSet/>
      <dgm:spPr/>
      <dgm:t>
        <a:bodyPr/>
        <a:lstStyle/>
        <a:p>
          <a:endParaRPr lang="es-CO"/>
        </a:p>
      </dgm:t>
    </dgm:pt>
    <dgm:pt modelId="{78CE5B72-A997-402B-8FD1-23C77FC7D78C}">
      <dgm:prSet/>
      <dgm:spPr/>
      <dgm:t>
        <a:bodyPr/>
        <a:lstStyle/>
        <a:p>
          <a:pPr>
            <a:lnSpc>
              <a:spcPct val="100000"/>
            </a:lnSpc>
          </a:pPr>
          <a:r>
            <a:rPr lang="es-CO" noProof="0" dirty="0"/>
            <a:t>Marcación y eliminación de los registros anómalos detectados en el paso anterior del conjunto de entrenamiento.</a:t>
          </a:r>
        </a:p>
      </dgm:t>
    </dgm:pt>
    <dgm:pt modelId="{B8F0573E-0FAB-4F19-AA12-FE174CCE6F8E}" type="parTrans" cxnId="{58CE7782-8248-45B9-B25C-57BAECDA59FF}">
      <dgm:prSet/>
      <dgm:spPr/>
      <dgm:t>
        <a:bodyPr/>
        <a:lstStyle/>
        <a:p>
          <a:endParaRPr lang="es-CO" sz="1200"/>
        </a:p>
      </dgm:t>
    </dgm:pt>
    <dgm:pt modelId="{59BC85AD-06F9-4606-B4F7-9501CD014B0B}" type="sibTrans" cxnId="{58CE7782-8248-45B9-B25C-57BAECDA59FF}">
      <dgm:prSet/>
      <dgm:spPr/>
      <dgm:t>
        <a:bodyPr/>
        <a:lstStyle/>
        <a:p>
          <a:endParaRPr lang="es-CO"/>
        </a:p>
      </dgm:t>
    </dgm:pt>
    <dgm:pt modelId="{59214B6E-BAC2-423B-8B1C-C48672F834D9}" type="pres">
      <dgm:prSet presAssocID="{9F7F70BB-11E5-4643-B598-AA55BA59AE24}" presName="root" presStyleCnt="0">
        <dgm:presLayoutVars>
          <dgm:dir/>
          <dgm:resizeHandles val="exact"/>
        </dgm:presLayoutVars>
      </dgm:prSet>
      <dgm:spPr/>
    </dgm:pt>
    <dgm:pt modelId="{84FBAE5E-8ADF-4A6D-8A65-02BAFA002B5C}" type="pres">
      <dgm:prSet presAssocID="{9191A174-51BB-4878-A35B-D9FFF36753C3}" presName="compNode" presStyleCnt="0"/>
      <dgm:spPr/>
    </dgm:pt>
    <dgm:pt modelId="{83A0E014-51FE-4BA3-B327-AB0FAAE9311E}" type="pres">
      <dgm:prSet presAssocID="{9191A174-51BB-4878-A35B-D9FFF36753C3}" presName="bgRect" presStyleLbl="bgShp" presStyleIdx="0" presStyleCnt="4"/>
      <dgm:spPr/>
    </dgm:pt>
    <dgm:pt modelId="{81870BA3-95F6-410B-8835-167EFE033FD6}" type="pres">
      <dgm:prSet presAssocID="{9191A174-51BB-4878-A35B-D9FFF36753C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58B3FDFB-E21B-42E8-ADBA-422DE73B0572}" type="pres">
      <dgm:prSet presAssocID="{9191A174-51BB-4878-A35B-D9FFF36753C3}" presName="spaceRect" presStyleCnt="0"/>
      <dgm:spPr/>
    </dgm:pt>
    <dgm:pt modelId="{93CB48E9-55F1-4607-970E-912FD410217E}" type="pres">
      <dgm:prSet presAssocID="{9191A174-51BB-4878-A35B-D9FFF36753C3}" presName="parTx" presStyleLbl="revTx" presStyleIdx="0" presStyleCnt="8">
        <dgm:presLayoutVars>
          <dgm:chMax val="0"/>
          <dgm:chPref val="0"/>
        </dgm:presLayoutVars>
      </dgm:prSet>
      <dgm:spPr/>
    </dgm:pt>
    <dgm:pt modelId="{BC7EF91A-1F0F-45CA-8DC6-17F7823DC185}" type="pres">
      <dgm:prSet presAssocID="{9191A174-51BB-4878-A35B-D9FFF36753C3}" presName="desTx" presStyleLbl="revTx" presStyleIdx="1" presStyleCnt="8">
        <dgm:presLayoutVars/>
      </dgm:prSet>
      <dgm:spPr/>
    </dgm:pt>
    <dgm:pt modelId="{ABEC7B25-F1F4-4EC9-AEE8-D9742E2FB0F2}" type="pres">
      <dgm:prSet presAssocID="{EA9C7ADD-9710-420C-BDFC-64A893C46347}" presName="sibTrans" presStyleCnt="0"/>
      <dgm:spPr/>
    </dgm:pt>
    <dgm:pt modelId="{44B36297-3E92-427B-8AA7-A0547635AB88}" type="pres">
      <dgm:prSet presAssocID="{A97E7DCB-918D-44FB-ACA9-6FF59D1C56FC}" presName="compNode" presStyleCnt="0"/>
      <dgm:spPr/>
    </dgm:pt>
    <dgm:pt modelId="{B9627B3E-0DCC-4A1F-BCFA-2A05F7C557D2}" type="pres">
      <dgm:prSet presAssocID="{A97E7DCB-918D-44FB-ACA9-6FF59D1C56FC}" presName="bgRect" presStyleLbl="bgShp" presStyleIdx="1" presStyleCnt="4"/>
      <dgm:spPr/>
    </dgm:pt>
    <dgm:pt modelId="{CBB7B27B-719D-4CBC-B212-809AB2E4953C}" type="pres">
      <dgm:prSet presAssocID="{A97E7DCB-918D-44FB-ACA9-6FF59D1C56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A600A38B-6880-4212-9B63-8269A3B206E6}" type="pres">
      <dgm:prSet presAssocID="{A97E7DCB-918D-44FB-ACA9-6FF59D1C56FC}" presName="spaceRect" presStyleCnt="0"/>
      <dgm:spPr/>
    </dgm:pt>
    <dgm:pt modelId="{3F390E38-5D22-4C5E-AD03-0BF1B06C6A34}" type="pres">
      <dgm:prSet presAssocID="{A97E7DCB-918D-44FB-ACA9-6FF59D1C56FC}" presName="parTx" presStyleLbl="revTx" presStyleIdx="2" presStyleCnt="8">
        <dgm:presLayoutVars>
          <dgm:chMax val="0"/>
          <dgm:chPref val="0"/>
        </dgm:presLayoutVars>
      </dgm:prSet>
      <dgm:spPr/>
    </dgm:pt>
    <dgm:pt modelId="{3AE83424-4617-4BCE-87D9-31E1BF1C1074}" type="pres">
      <dgm:prSet presAssocID="{A97E7DCB-918D-44FB-ACA9-6FF59D1C56FC}" presName="desTx" presStyleLbl="revTx" presStyleIdx="3" presStyleCnt="8">
        <dgm:presLayoutVars/>
      </dgm:prSet>
      <dgm:spPr/>
    </dgm:pt>
    <dgm:pt modelId="{5CE48F85-59D6-4CA0-97BF-6597CAB2494D}" type="pres">
      <dgm:prSet presAssocID="{EF9D07B4-6CBE-4F3C-BE5D-D09F49F1885F}" presName="sibTrans" presStyleCnt="0"/>
      <dgm:spPr/>
    </dgm:pt>
    <dgm:pt modelId="{C3C49304-24D1-48DE-A096-34EFB396FDB0}" type="pres">
      <dgm:prSet presAssocID="{7FDD74CF-5973-4AD2-8880-F17A2FB38B79}" presName="compNode" presStyleCnt="0"/>
      <dgm:spPr/>
    </dgm:pt>
    <dgm:pt modelId="{C25A6712-C738-4ED8-BD7A-084E3EA04501}" type="pres">
      <dgm:prSet presAssocID="{7FDD74CF-5973-4AD2-8880-F17A2FB38B79}" presName="bgRect" presStyleLbl="bgShp" presStyleIdx="2" presStyleCnt="4"/>
      <dgm:spPr/>
    </dgm:pt>
    <dgm:pt modelId="{CEA1FC85-CCD7-4CE2-B71B-A43B0AB62C46}" type="pres">
      <dgm:prSet presAssocID="{7FDD74CF-5973-4AD2-8880-F17A2FB38B7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ca de verificación"/>
        </a:ext>
      </dgm:extLst>
    </dgm:pt>
    <dgm:pt modelId="{952A8569-1E70-48C7-8033-894603908E5B}" type="pres">
      <dgm:prSet presAssocID="{7FDD74CF-5973-4AD2-8880-F17A2FB38B79}" presName="spaceRect" presStyleCnt="0"/>
      <dgm:spPr/>
    </dgm:pt>
    <dgm:pt modelId="{85B61981-07DD-47DE-BFC2-CE0B63F2600A}" type="pres">
      <dgm:prSet presAssocID="{7FDD74CF-5973-4AD2-8880-F17A2FB38B79}" presName="parTx" presStyleLbl="revTx" presStyleIdx="4" presStyleCnt="8">
        <dgm:presLayoutVars>
          <dgm:chMax val="0"/>
          <dgm:chPref val="0"/>
        </dgm:presLayoutVars>
      </dgm:prSet>
      <dgm:spPr/>
    </dgm:pt>
    <dgm:pt modelId="{D7FE8AA5-932C-407D-9A5E-B2853460557D}" type="pres">
      <dgm:prSet presAssocID="{7FDD74CF-5973-4AD2-8880-F17A2FB38B79}" presName="desTx" presStyleLbl="revTx" presStyleIdx="5" presStyleCnt="8">
        <dgm:presLayoutVars/>
      </dgm:prSet>
      <dgm:spPr/>
    </dgm:pt>
    <dgm:pt modelId="{9A9AD678-BAC9-41CD-8822-336C090F2B96}" type="pres">
      <dgm:prSet presAssocID="{7C6B6525-EEFB-4BA9-BB52-98597CF36979}" presName="sibTrans" presStyleCnt="0"/>
      <dgm:spPr/>
    </dgm:pt>
    <dgm:pt modelId="{E3776239-8213-4FF1-BEF8-367477532D43}" type="pres">
      <dgm:prSet presAssocID="{EC4BC3BF-5DAA-47A5-8FAC-12B5A9C483B6}" presName="compNode" presStyleCnt="0"/>
      <dgm:spPr/>
    </dgm:pt>
    <dgm:pt modelId="{2AF661A4-CC47-47C1-B518-F324E0570E0C}" type="pres">
      <dgm:prSet presAssocID="{EC4BC3BF-5DAA-47A5-8FAC-12B5A9C483B6}" presName="bgRect" presStyleLbl="bgShp" presStyleIdx="3" presStyleCnt="4"/>
      <dgm:spPr/>
    </dgm:pt>
    <dgm:pt modelId="{05F178EF-FD38-4F7C-9DD7-E6A35D6C08E4}" type="pres">
      <dgm:prSet presAssocID="{EC4BC3BF-5DAA-47A5-8FAC-12B5A9C483B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o"/>
        </a:ext>
      </dgm:extLst>
    </dgm:pt>
    <dgm:pt modelId="{D2B8BAC3-1A2B-48A2-A12B-E46418AFCEF0}" type="pres">
      <dgm:prSet presAssocID="{EC4BC3BF-5DAA-47A5-8FAC-12B5A9C483B6}" presName="spaceRect" presStyleCnt="0"/>
      <dgm:spPr/>
    </dgm:pt>
    <dgm:pt modelId="{A6C27101-C775-4EEF-94C1-B6B5E2784C49}" type="pres">
      <dgm:prSet presAssocID="{EC4BC3BF-5DAA-47A5-8FAC-12B5A9C483B6}" presName="parTx" presStyleLbl="revTx" presStyleIdx="6" presStyleCnt="8">
        <dgm:presLayoutVars>
          <dgm:chMax val="0"/>
          <dgm:chPref val="0"/>
        </dgm:presLayoutVars>
      </dgm:prSet>
      <dgm:spPr/>
    </dgm:pt>
    <dgm:pt modelId="{97EA7942-DCF9-4FFD-9A5D-34094921FA53}" type="pres">
      <dgm:prSet presAssocID="{EC4BC3BF-5DAA-47A5-8FAC-12B5A9C483B6}" presName="desTx" presStyleLbl="revTx" presStyleIdx="7" presStyleCnt="8">
        <dgm:presLayoutVars/>
      </dgm:prSet>
      <dgm:spPr/>
    </dgm:pt>
  </dgm:ptLst>
  <dgm:cxnLst>
    <dgm:cxn modelId="{7F485A21-500F-4DFF-85DE-DF84F16B9C13}" srcId="{9191A174-51BB-4878-A35B-D9FFF36753C3}" destId="{81BD15E8-F376-447F-A8BC-DE32F63B2570}" srcOrd="1" destOrd="0" parTransId="{841DB86E-C86E-4DDD-8457-C8333DAD732C}" sibTransId="{6A561E89-22A0-4BE3-A874-B37034727D47}"/>
    <dgm:cxn modelId="{D3D4AC29-FD15-4D0E-A616-5D3FB6F1CF98}" type="presOf" srcId="{A07FCF61-9C81-4CCF-8072-7B0DA419A121}" destId="{3AE83424-4617-4BCE-87D9-31E1BF1C1074}" srcOrd="0" destOrd="1" presId="urn:microsoft.com/office/officeart/2018/2/layout/IconVerticalSolidList"/>
    <dgm:cxn modelId="{6A576030-F074-40D2-86A2-FD4A6AD61E89}" srcId="{A97E7DCB-918D-44FB-ACA9-6FF59D1C56FC}" destId="{A07FCF61-9C81-4CCF-8072-7B0DA419A121}" srcOrd="1" destOrd="0" parTransId="{5801F0FB-4240-405B-B948-763CC95DDCF9}" sibTransId="{A92AD948-DF5A-4436-B25B-574176ECFC50}"/>
    <dgm:cxn modelId="{03B84233-3E87-4A5B-82BA-48AA5CE0A078}" type="presOf" srcId="{78CE5B72-A997-402B-8FD1-23C77FC7D78C}" destId="{97EA7942-DCF9-4FFD-9A5D-34094921FA53}" srcOrd="0" destOrd="0" presId="urn:microsoft.com/office/officeart/2018/2/layout/IconVerticalSolidList"/>
    <dgm:cxn modelId="{36B5FB36-3D52-4F9F-82AD-1222A7DEC3F9}" srcId="{A97E7DCB-918D-44FB-ACA9-6FF59D1C56FC}" destId="{0016E17E-DAF8-429C-B744-A402D641C44B}" srcOrd="0" destOrd="0" parTransId="{4D97F75D-A7AB-449B-9F61-2D9ABF0E1B09}" sibTransId="{8A4FB24E-F232-499C-A64D-038100EE5F10}"/>
    <dgm:cxn modelId="{68B7F737-A739-41D5-A70E-319951663DF3}" type="presOf" srcId="{9191A174-51BB-4878-A35B-D9FFF36753C3}" destId="{93CB48E9-55F1-4607-970E-912FD410217E}" srcOrd="0" destOrd="0" presId="urn:microsoft.com/office/officeart/2018/2/layout/IconVerticalSolidList"/>
    <dgm:cxn modelId="{BBB1C83C-E24A-44EF-A9CE-4A08B13F1382}" srcId="{7FDD74CF-5973-4AD2-8880-F17A2FB38B79}" destId="{88A821D3-E7B6-4551-8359-595968878BB3}" srcOrd="0" destOrd="0" parTransId="{0F9F8009-ED56-45E1-9AFD-9FB792DD96B8}" sibTransId="{041FD62F-E223-4F6B-8724-131799CB7400}"/>
    <dgm:cxn modelId="{933E8840-1662-478E-A9E4-0731143453E1}" type="presOf" srcId="{0016E17E-DAF8-429C-B744-A402D641C44B}" destId="{3AE83424-4617-4BCE-87D9-31E1BF1C1074}" srcOrd="0" destOrd="0" presId="urn:microsoft.com/office/officeart/2018/2/layout/IconVerticalSolidList"/>
    <dgm:cxn modelId="{58AAB546-C1AF-4121-BD22-7C3D2A93BD7B}" type="presOf" srcId="{452DA038-86B5-436F-849D-8EA498E09B81}" destId="{BC7EF91A-1F0F-45CA-8DC6-17F7823DC185}" srcOrd="0" destOrd="2" presId="urn:microsoft.com/office/officeart/2018/2/layout/IconVerticalSolidList"/>
    <dgm:cxn modelId="{188F064D-BF9B-47E5-B4BD-C8F6D6E66784}" srcId="{9F7F70BB-11E5-4643-B598-AA55BA59AE24}" destId="{A97E7DCB-918D-44FB-ACA9-6FF59D1C56FC}" srcOrd="1" destOrd="0" parTransId="{117DE5E1-A18F-40E3-9E40-54831D3FE37F}" sibTransId="{EF9D07B4-6CBE-4F3C-BE5D-D09F49F1885F}"/>
    <dgm:cxn modelId="{000D6E58-8CB2-4779-B76B-4D28699A868E}" type="presOf" srcId="{9F7F70BB-11E5-4643-B598-AA55BA59AE24}" destId="{59214B6E-BAC2-423B-8B1C-C48672F834D9}" srcOrd="0" destOrd="0" presId="urn:microsoft.com/office/officeart/2018/2/layout/IconVerticalSolidList"/>
    <dgm:cxn modelId="{19AD7659-EE42-4353-985B-DFE09A976706}" type="presOf" srcId="{88A821D3-E7B6-4551-8359-595968878BB3}" destId="{D7FE8AA5-932C-407D-9A5E-B2853460557D}" srcOrd="0" destOrd="0" presId="urn:microsoft.com/office/officeart/2018/2/layout/IconVerticalSolidList"/>
    <dgm:cxn modelId="{58CE7782-8248-45B9-B25C-57BAECDA59FF}" srcId="{EC4BC3BF-5DAA-47A5-8FAC-12B5A9C483B6}" destId="{78CE5B72-A997-402B-8FD1-23C77FC7D78C}" srcOrd="0" destOrd="0" parTransId="{B8F0573E-0FAB-4F19-AA12-FE174CCE6F8E}" sibTransId="{59BC85AD-06F9-4606-B4F7-9501CD014B0B}"/>
    <dgm:cxn modelId="{44583F84-8118-4E7B-818D-9245FCD4954C}" srcId="{9F7F70BB-11E5-4643-B598-AA55BA59AE24}" destId="{7FDD74CF-5973-4AD2-8880-F17A2FB38B79}" srcOrd="2" destOrd="0" parTransId="{863BC2FA-298B-40D3-83C0-5FB174825548}" sibTransId="{7C6B6525-EEFB-4BA9-BB52-98597CF36979}"/>
    <dgm:cxn modelId="{0928FE85-9B06-4C06-A844-722A2EF9E5DD}" srcId="{9F7F70BB-11E5-4643-B598-AA55BA59AE24}" destId="{9191A174-51BB-4878-A35B-D9FFF36753C3}" srcOrd="0" destOrd="0" parTransId="{049DE814-BEF5-4591-BAA7-B29D3A95B514}" sibTransId="{EA9C7ADD-9710-420C-BDFC-64A893C46347}"/>
    <dgm:cxn modelId="{092DCC8F-06A5-4DCC-9498-C360EDC576AB}" srcId="{9F7F70BB-11E5-4643-B598-AA55BA59AE24}" destId="{EC4BC3BF-5DAA-47A5-8FAC-12B5A9C483B6}" srcOrd="3" destOrd="0" parTransId="{A5B84AA5-0BDC-4388-9160-C77EC8D176E7}" sibTransId="{6981773D-96BA-4B4A-BC3E-1E346A847BF0}"/>
    <dgm:cxn modelId="{E984D199-617B-4A45-AB54-FA69327692CB}" type="presOf" srcId="{A97E7DCB-918D-44FB-ACA9-6FF59D1C56FC}" destId="{3F390E38-5D22-4C5E-AD03-0BF1B06C6A34}" srcOrd="0" destOrd="0" presId="urn:microsoft.com/office/officeart/2018/2/layout/IconVerticalSolidList"/>
    <dgm:cxn modelId="{FED59BB5-69A8-4613-B505-4D784B719516}" type="presOf" srcId="{81BD15E8-F376-447F-A8BC-DE32F63B2570}" destId="{BC7EF91A-1F0F-45CA-8DC6-17F7823DC185}" srcOrd="0" destOrd="1" presId="urn:microsoft.com/office/officeart/2018/2/layout/IconVerticalSolidList"/>
    <dgm:cxn modelId="{9D584CC7-9F89-4B68-A249-368B1EAE9078}" srcId="{9191A174-51BB-4878-A35B-D9FFF36753C3}" destId="{452DA038-86B5-436F-849D-8EA498E09B81}" srcOrd="2" destOrd="0" parTransId="{160F8F6D-C796-4213-9BE2-FC4E4BFC45BE}" sibTransId="{CB144766-61AF-40B7-9F0E-E48C4E3659B0}"/>
    <dgm:cxn modelId="{A8557BCE-DCCB-4FE7-A380-87AA6528E9C3}" type="presOf" srcId="{98611F22-6715-4DE6-896C-A1A66E31F7B3}" destId="{BC7EF91A-1F0F-45CA-8DC6-17F7823DC185}" srcOrd="0" destOrd="0" presId="urn:microsoft.com/office/officeart/2018/2/layout/IconVerticalSolidList"/>
    <dgm:cxn modelId="{A9FF04CF-7423-49F5-A4FC-62D99871799F}" type="presOf" srcId="{953F52B5-77C0-4AC0-BCC9-83072E1B9B38}" destId="{D7FE8AA5-932C-407D-9A5E-B2853460557D}" srcOrd="0" destOrd="1" presId="urn:microsoft.com/office/officeart/2018/2/layout/IconVerticalSolidList"/>
    <dgm:cxn modelId="{39772CD1-88E0-4194-A754-06B181B1D794}" srcId="{7FDD74CF-5973-4AD2-8880-F17A2FB38B79}" destId="{953F52B5-77C0-4AC0-BCC9-83072E1B9B38}" srcOrd="1" destOrd="0" parTransId="{72069B21-B652-407F-9742-212560C184B7}" sibTransId="{773B5285-DE65-44F3-932B-1ADBD66E5C9C}"/>
    <dgm:cxn modelId="{CB72A0DA-3464-4149-9AA3-037A43E44DE8}" srcId="{9191A174-51BB-4878-A35B-D9FFF36753C3}" destId="{98611F22-6715-4DE6-896C-A1A66E31F7B3}" srcOrd="0" destOrd="0" parTransId="{E739FBF5-A146-45F4-A217-745784F7D744}" sibTransId="{C481A1D5-41C5-40DD-B8D9-F1F4AEBB0649}"/>
    <dgm:cxn modelId="{176E60E9-4583-42E6-ACEC-AE599083AF5C}" type="presOf" srcId="{7FDD74CF-5973-4AD2-8880-F17A2FB38B79}" destId="{85B61981-07DD-47DE-BFC2-CE0B63F2600A}" srcOrd="0" destOrd="0" presId="urn:microsoft.com/office/officeart/2018/2/layout/IconVerticalSolidList"/>
    <dgm:cxn modelId="{9A41B0EC-709D-445D-A9AA-BFB9E5EF1C63}" type="presOf" srcId="{EC4BC3BF-5DAA-47A5-8FAC-12B5A9C483B6}" destId="{A6C27101-C775-4EEF-94C1-B6B5E2784C49}" srcOrd="0" destOrd="0" presId="urn:microsoft.com/office/officeart/2018/2/layout/IconVerticalSolidList"/>
    <dgm:cxn modelId="{4F96565F-3F8A-45C7-AF0B-4F18C461AE57}" type="presParOf" srcId="{59214B6E-BAC2-423B-8B1C-C48672F834D9}" destId="{84FBAE5E-8ADF-4A6D-8A65-02BAFA002B5C}" srcOrd="0" destOrd="0" presId="urn:microsoft.com/office/officeart/2018/2/layout/IconVerticalSolidList"/>
    <dgm:cxn modelId="{C435FFDB-DCB8-4FEE-BED7-E505BE263BBE}" type="presParOf" srcId="{84FBAE5E-8ADF-4A6D-8A65-02BAFA002B5C}" destId="{83A0E014-51FE-4BA3-B327-AB0FAAE9311E}" srcOrd="0" destOrd="0" presId="urn:microsoft.com/office/officeart/2018/2/layout/IconVerticalSolidList"/>
    <dgm:cxn modelId="{AE974E67-8BB9-4CEF-B57C-A224BC9E8BBC}" type="presParOf" srcId="{84FBAE5E-8ADF-4A6D-8A65-02BAFA002B5C}" destId="{81870BA3-95F6-410B-8835-167EFE033FD6}" srcOrd="1" destOrd="0" presId="urn:microsoft.com/office/officeart/2018/2/layout/IconVerticalSolidList"/>
    <dgm:cxn modelId="{F4F82D0E-6B32-450C-82C3-0F0B63BE6674}" type="presParOf" srcId="{84FBAE5E-8ADF-4A6D-8A65-02BAFA002B5C}" destId="{58B3FDFB-E21B-42E8-ADBA-422DE73B0572}" srcOrd="2" destOrd="0" presId="urn:microsoft.com/office/officeart/2018/2/layout/IconVerticalSolidList"/>
    <dgm:cxn modelId="{7DC0D16C-D3D2-4999-9E85-0E1AB58F66F0}" type="presParOf" srcId="{84FBAE5E-8ADF-4A6D-8A65-02BAFA002B5C}" destId="{93CB48E9-55F1-4607-970E-912FD410217E}" srcOrd="3" destOrd="0" presId="urn:microsoft.com/office/officeart/2018/2/layout/IconVerticalSolidList"/>
    <dgm:cxn modelId="{07582C28-B8BD-48DE-9E7D-EBE9083765B9}" type="presParOf" srcId="{84FBAE5E-8ADF-4A6D-8A65-02BAFA002B5C}" destId="{BC7EF91A-1F0F-45CA-8DC6-17F7823DC185}" srcOrd="4" destOrd="0" presId="urn:microsoft.com/office/officeart/2018/2/layout/IconVerticalSolidList"/>
    <dgm:cxn modelId="{ED4DE7CD-A4A8-4370-A56F-45177A66CB30}" type="presParOf" srcId="{59214B6E-BAC2-423B-8B1C-C48672F834D9}" destId="{ABEC7B25-F1F4-4EC9-AEE8-D9742E2FB0F2}" srcOrd="1" destOrd="0" presId="urn:microsoft.com/office/officeart/2018/2/layout/IconVerticalSolidList"/>
    <dgm:cxn modelId="{7EA2A2C7-9581-4BBF-8EC1-49C3F417BE86}" type="presParOf" srcId="{59214B6E-BAC2-423B-8B1C-C48672F834D9}" destId="{44B36297-3E92-427B-8AA7-A0547635AB88}" srcOrd="2" destOrd="0" presId="urn:microsoft.com/office/officeart/2018/2/layout/IconVerticalSolidList"/>
    <dgm:cxn modelId="{EBD86B85-9C7C-43C7-8303-B1283CC5FD10}" type="presParOf" srcId="{44B36297-3E92-427B-8AA7-A0547635AB88}" destId="{B9627B3E-0DCC-4A1F-BCFA-2A05F7C557D2}" srcOrd="0" destOrd="0" presId="urn:microsoft.com/office/officeart/2018/2/layout/IconVerticalSolidList"/>
    <dgm:cxn modelId="{3B962F3F-C09B-4E22-9F99-1B98285AD340}" type="presParOf" srcId="{44B36297-3E92-427B-8AA7-A0547635AB88}" destId="{CBB7B27B-719D-4CBC-B212-809AB2E4953C}" srcOrd="1" destOrd="0" presId="urn:microsoft.com/office/officeart/2018/2/layout/IconVerticalSolidList"/>
    <dgm:cxn modelId="{337BDE3C-C898-4503-ADA3-2B685D7852E9}" type="presParOf" srcId="{44B36297-3E92-427B-8AA7-A0547635AB88}" destId="{A600A38B-6880-4212-9B63-8269A3B206E6}" srcOrd="2" destOrd="0" presId="urn:microsoft.com/office/officeart/2018/2/layout/IconVerticalSolidList"/>
    <dgm:cxn modelId="{274EF696-D084-421F-A435-CFA3C61B46CE}" type="presParOf" srcId="{44B36297-3E92-427B-8AA7-A0547635AB88}" destId="{3F390E38-5D22-4C5E-AD03-0BF1B06C6A34}" srcOrd="3" destOrd="0" presId="urn:microsoft.com/office/officeart/2018/2/layout/IconVerticalSolidList"/>
    <dgm:cxn modelId="{E2F29832-027A-44B8-9049-22DF69FEEBD5}" type="presParOf" srcId="{44B36297-3E92-427B-8AA7-A0547635AB88}" destId="{3AE83424-4617-4BCE-87D9-31E1BF1C1074}" srcOrd="4" destOrd="0" presId="urn:microsoft.com/office/officeart/2018/2/layout/IconVerticalSolidList"/>
    <dgm:cxn modelId="{D2DEBC9A-6B67-4450-AE64-416684BD989A}" type="presParOf" srcId="{59214B6E-BAC2-423B-8B1C-C48672F834D9}" destId="{5CE48F85-59D6-4CA0-97BF-6597CAB2494D}" srcOrd="3" destOrd="0" presId="urn:microsoft.com/office/officeart/2018/2/layout/IconVerticalSolidList"/>
    <dgm:cxn modelId="{5A72E635-1133-4CE5-AA77-649F8DEAF9C6}" type="presParOf" srcId="{59214B6E-BAC2-423B-8B1C-C48672F834D9}" destId="{C3C49304-24D1-48DE-A096-34EFB396FDB0}" srcOrd="4" destOrd="0" presId="urn:microsoft.com/office/officeart/2018/2/layout/IconVerticalSolidList"/>
    <dgm:cxn modelId="{74585096-4F49-49AD-85C4-9D78D3D794AD}" type="presParOf" srcId="{C3C49304-24D1-48DE-A096-34EFB396FDB0}" destId="{C25A6712-C738-4ED8-BD7A-084E3EA04501}" srcOrd="0" destOrd="0" presId="urn:microsoft.com/office/officeart/2018/2/layout/IconVerticalSolidList"/>
    <dgm:cxn modelId="{F1B56195-EB4B-4BB0-823A-B4ADAC1F3B13}" type="presParOf" srcId="{C3C49304-24D1-48DE-A096-34EFB396FDB0}" destId="{CEA1FC85-CCD7-4CE2-B71B-A43B0AB62C46}" srcOrd="1" destOrd="0" presId="urn:microsoft.com/office/officeart/2018/2/layout/IconVerticalSolidList"/>
    <dgm:cxn modelId="{8084E82C-7C3D-4ED3-9BD0-1258C79DB170}" type="presParOf" srcId="{C3C49304-24D1-48DE-A096-34EFB396FDB0}" destId="{952A8569-1E70-48C7-8033-894603908E5B}" srcOrd="2" destOrd="0" presId="urn:microsoft.com/office/officeart/2018/2/layout/IconVerticalSolidList"/>
    <dgm:cxn modelId="{FA7A6BEA-EE5C-481C-981E-706C73680384}" type="presParOf" srcId="{C3C49304-24D1-48DE-A096-34EFB396FDB0}" destId="{85B61981-07DD-47DE-BFC2-CE0B63F2600A}" srcOrd="3" destOrd="0" presId="urn:microsoft.com/office/officeart/2018/2/layout/IconVerticalSolidList"/>
    <dgm:cxn modelId="{6FFB3610-18BD-4129-96D0-946D519F03F5}" type="presParOf" srcId="{C3C49304-24D1-48DE-A096-34EFB396FDB0}" destId="{D7FE8AA5-932C-407D-9A5E-B2853460557D}" srcOrd="4" destOrd="0" presId="urn:microsoft.com/office/officeart/2018/2/layout/IconVerticalSolidList"/>
    <dgm:cxn modelId="{077418F3-C278-4CC8-9C04-035EFA59EFA8}" type="presParOf" srcId="{59214B6E-BAC2-423B-8B1C-C48672F834D9}" destId="{9A9AD678-BAC9-41CD-8822-336C090F2B96}" srcOrd="5" destOrd="0" presId="urn:microsoft.com/office/officeart/2018/2/layout/IconVerticalSolidList"/>
    <dgm:cxn modelId="{5BAC987B-9480-4F88-8110-F9F85990E7FC}" type="presParOf" srcId="{59214B6E-BAC2-423B-8B1C-C48672F834D9}" destId="{E3776239-8213-4FF1-BEF8-367477532D43}" srcOrd="6" destOrd="0" presId="urn:microsoft.com/office/officeart/2018/2/layout/IconVerticalSolidList"/>
    <dgm:cxn modelId="{CA37B3B1-7137-4CC1-8193-C947BA71CE8D}" type="presParOf" srcId="{E3776239-8213-4FF1-BEF8-367477532D43}" destId="{2AF661A4-CC47-47C1-B518-F324E0570E0C}" srcOrd="0" destOrd="0" presId="urn:microsoft.com/office/officeart/2018/2/layout/IconVerticalSolidList"/>
    <dgm:cxn modelId="{8555D5BE-EC97-43E1-93BD-3C6B81DF2556}" type="presParOf" srcId="{E3776239-8213-4FF1-BEF8-367477532D43}" destId="{05F178EF-FD38-4F7C-9DD7-E6A35D6C08E4}" srcOrd="1" destOrd="0" presId="urn:microsoft.com/office/officeart/2018/2/layout/IconVerticalSolidList"/>
    <dgm:cxn modelId="{B0E2D847-4377-4F2E-9F12-73BDF2AAA2D5}" type="presParOf" srcId="{E3776239-8213-4FF1-BEF8-367477532D43}" destId="{D2B8BAC3-1A2B-48A2-A12B-E46418AFCEF0}" srcOrd="2" destOrd="0" presId="urn:microsoft.com/office/officeart/2018/2/layout/IconVerticalSolidList"/>
    <dgm:cxn modelId="{AD24D96A-21DE-464A-8FB9-7967188FFA14}" type="presParOf" srcId="{E3776239-8213-4FF1-BEF8-367477532D43}" destId="{A6C27101-C775-4EEF-94C1-B6B5E2784C49}" srcOrd="3" destOrd="0" presId="urn:microsoft.com/office/officeart/2018/2/layout/IconVerticalSolidList"/>
    <dgm:cxn modelId="{F33C0DB0-EE3E-4770-A509-B84D8EC58176}" type="presParOf" srcId="{E3776239-8213-4FF1-BEF8-367477532D43}" destId="{97EA7942-DCF9-4FFD-9A5D-34094921FA5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9F7F70BB-11E5-4643-B598-AA55BA59AE2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s-CO"/>
        </a:p>
      </dgm:t>
    </dgm:pt>
    <dgm:pt modelId="{9191A174-51BB-4878-A35B-D9FFF36753C3}">
      <dgm:prSet/>
      <dgm:spPr/>
      <dgm:t>
        <a:bodyPr/>
        <a:lstStyle/>
        <a:p>
          <a:pPr>
            <a:lnSpc>
              <a:spcPct val="100000"/>
            </a:lnSpc>
          </a:pPr>
          <a:r>
            <a:rPr lang="es-CO" noProof="0" dirty="0"/>
            <a:t>Se implementan los modelos de clasificación</a:t>
          </a:r>
        </a:p>
      </dgm:t>
    </dgm:pt>
    <dgm:pt modelId="{049DE814-BEF5-4591-BAA7-B29D3A95B514}" type="parTrans" cxnId="{0928FE85-9B06-4C06-A844-722A2EF9E5DD}">
      <dgm:prSet/>
      <dgm:spPr/>
      <dgm:t>
        <a:bodyPr/>
        <a:lstStyle/>
        <a:p>
          <a:endParaRPr lang="es-CO" sz="1200"/>
        </a:p>
      </dgm:t>
    </dgm:pt>
    <dgm:pt modelId="{EA9C7ADD-9710-420C-BDFC-64A893C46347}" type="sibTrans" cxnId="{0928FE85-9B06-4C06-A844-722A2EF9E5DD}">
      <dgm:prSet/>
      <dgm:spPr/>
      <dgm:t>
        <a:bodyPr/>
        <a:lstStyle/>
        <a:p>
          <a:endParaRPr lang="es-CO"/>
        </a:p>
      </dgm:t>
    </dgm:pt>
    <dgm:pt modelId="{98611F22-6715-4DE6-896C-A1A66E31F7B3}">
      <dgm:prSet/>
      <dgm:spPr/>
      <dgm:t>
        <a:bodyPr/>
        <a:lstStyle/>
        <a:p>
          <a:pPr>
            <a:lnSpc>
              <a:spcPct val="100000"/>
            </a:lnSpc>
          </a:pPr>
          <a:r>
            <a:rPr lang="es-CO" noProof="0" dirty="0"/>
            <a:t>Aplicación de métodos de clasificación sobre el dataset sin eliminar los registros anómalos</a:t>
          </a:r>
        </a:p>
      </dgm:t>
    </dgm:pt>
    <dgm:pt modelId="{E739FBF5-A146-45F4-A217-745784F7D744}" type="parTrans" cxnId="{CB72A0DA-3464-4149-9AA3-037A43E44DE8}">
      <dgm:prSet/>
      <dgm:spPr/>
      <dgm:t>
        <a:bodyPr/>
        <a:lstStyle/>
        <a:p>
          <a:endParaRPr lang="es-CO" sz="1200"/>
        </a:p>
      </dgm:t>
    </dgm:pt>
    <dgm:pt modelId="{C481A1D5-41C5-40DD-B8D9-F1F4AEBB0649}" type="sibTrans" cxnId="{CB72A0DA-3464-4149-9AA3-037A43E44DE8}">
      <dgm:prSet/>
      <dgm:spPr/>
      <dgm:t>
        <a:bodyPr/>
        <a:lstStyle/>
        <a:p>
          <a:endParaRPr lang="es-CO"/>
        </a:p>
      </dgm:t>
    </dgm:pt>
    <dgm:pt modelId="{A97E7DCB-918D-44FB-ACA9-6FF59D1C56FC}">
      <dgm:prSet/>
      <dgm:spPr/>
      <dgm:t>
        <a:bodyPr/>
        <a:lstStyle/>
        <a:p>
          <a:pPr>
            <a:lnSpc>
              <a:spcPct val="100000"/>
            </a:lnSpc>
          </a:pPr>
          <a:r>
            <a:rPr lang="es-CO" noProof="0" dirty="0"/>
            <a:t>Se realiza la validación de los modelos</a:t>
          </a:r>
        </a:p>
      </dgm:t>
    </dgm:pt>
    <dgm:pt modelId="{117DE5E1-A18F-40E3-9E40-54831D3FE37F}" type="parTrans" cxnId="{188F064D-BF9B-47E5-B4BD-C8F6D6E66784}">
      <dgm:prSet/>
      <dgm:spPr/>
      <dgm:t>
        <a:bodyPr/>
        <a:lstStyle/>
        <a:p>
          <a:endParaRPr lang="es-CO" sz="1200"/>
        </a:p>
      </dgm:t>
    </dgm:pt>
    <dgm:pt modelId="{EF9D07B4-6CBE-4F3C-BE5D-D09F49F1885F}" type="sibTrans" cxnId="{188F064D-BF9B-47E5-B4BD-C8F6D6E66784}">
      <dgm:prSet/>
      <dgm:spPr/>
      <dgm:t>
        <a:bodyPr/>
        <a:lstStyle/>
        <a:p>
          <a:endParaRPr lang="es-CO"/>
        </a:p>
      </dgm:t>
    </dgm:pt>
    <dgm:pt modelId="{0016E17E-DAF8-429C-B744-A402D641C44B}">
      <dgm:prSet/>
      <dgm:spPr/>
      <dgm:t>
        <a:bodyPr/>
        <a:lstStyle/>
        <a:p>
          <a:pPr>
            <a:lnSpc>
              <a:spcPct val="100000"/>
            </a:lnSpc>
          </a:pPr>
          <a:r>
            <a:rPr lang="es-CO" noProof="0" dirty="0" err="1"/>
            <a:t>Repeated</a:t>
          </a:r>
          <a:r>
            <a:rPr lang="es-CO" noProof="0" dirty="0"/>
            <a:t> K-</a:t>
          </a:r>
          <a:r>
            <a:rPr lang="es-CO" noProof="0" dirty="0" err="1"/>
            <a:t>Fold</a:t>
          </a:r>
          <a:r>
            <a:rPr lang="es-CO" noProof="0" dirty="0"/>
            <a:t>.</a:t>
          </a:r>
        </a:p>
      </dgm:t>
    </dgm:pt>
    <dgm:pt modelId="{4D97F75D-A7AB-449B-9F61-2D9ABF0E1B09}" type="parTrans" cxnId="{36B5FB36-3D52-4F9F-82AD-1222A7DEC3F9}">
      <dgm:prSet/>
      <dgm:spPr/>
      <dgm:t>
        <a:bodyPr/>
        <a:lstStyle/>
        <a:p>
          <a:endParaRPr lang="es-CO" sz="1200"/>
        </a:p>
      </dgm:t>
    </dgm:pt>
    <dgm:pt modelId="{8A4FB24E-F232-499C-A64D-038100EE5F10}" type="sibTrans" cxnId="{36B5FB36-3D52-4F9F-82AD-1222A7DEC3F9}">
      <dgm:prSet/>
      <dgm:spPr/>
      <dgm:t>
        <a:bodyPr/>
        <a:lstStyle/>
        <a:p>
          <a:endParaRPr lang="es-CO"/>
        </a:p>
      </dgm:t>
    </dgm:pt>
    <dgm:pt modelId="{7FDD74CF-5973-4AD2-8880-F17A2FB38B79}">
      <dgm:prSet/>
      <dgm:spPr/>
      <dgm:t>
        <a:bodyPr/>
        <a:lstStyle/>
        <a:p>
          <a:pPr>
            <a:lnSpc>
              <a:spcPct val="100000"/>
            </a:lnSpc>
          </a:pPr>
          <a:r>
            <a:rPr lang="es-CO" noProof="0" dirty="0"/>
            <a:t>Se calculan las métricas de rendimiento.</a:t>
          </a:r>
        </a:p>
      </dgm:t>
    </dgm:pt>
    <dgm:pt modelId="{863BC2FA-298B-40D3-83C0-5FB174825548}" type="parTrans" cxnId="{44583F84-8118-4E7B-818D-9245FCD4954C}">
      <dgm:prSet/>
      <dgm:spPr/>
      <dgm:t>
        <a:bodyPr/>
        <a:lstStyle/>
        <a:p>
          <a:endParaRPr lang="es-CO" sz="1200"/>
        </a:p>
      </dgm:t>
    </dgm:pt>
    <dgm:pt modelId="{7C6B6525-EEFB-4BA9-BB52-98597CF36979}" type="sibTrans" cxnId="{44583F84-8118-4E7B-818D-9245FCD4954C}">
      <dgm:prSet/>
      <dgm:spPr/>
      <dgm:t>
        <a:bodyPr/>
        <a:lstStyle/>
        <a:p>
          <a:endParaRPr lang="es-CO"/>
        </a:p>
      </dgm:t>
    </dgm:pt>
    <dgm:pt modelId="{88A821D3-E7B6-4551-8359-595968878BB3}">
      <dgm:prSet/>
      <dgm:spPr/>
      <dgm:t>
        <a:bodyPr/>
        <a:lstStyle/>
        <a:p>
          <a:pPr>
            <a:lnSpc>
              <a:spcPct val="100000"/>
            </a:lnSpc>
          </a:pPr>
          <a:r>
            <a:rPr lang="es-CO" noProof="0" dirty="0" err="1"/>
            <a:t>Accuracy</a:t>
          </a:r>
          <a:endParaRPr lang="es-CO" noProof="0" dirty="0"/>
        </a:p>
      </dgm:t>
    </dgm:pt>
    <dgm:pt modelId="{0F9F8009-ED56-45E1-9AFD-9FB792DD96B8}" type="parTrans" cxnId="{BBB1C83C-E24A-44EF-A9CE-4A08B13F1382}">
      <dgm:prSet/>
      <dgm:spPr/>
      <dgm:t>
        <a:bodyPr/>
        <a:lstStyle/>
        <a:p>
          <a:endParaRPr lang="es-CO" sz="1200"/>
        </a:p>
      </dgm:t>
    </dgm:pt>
    <dgm:pt modelId="{041FD62F-E223-4F6B-8724-131799CB7400}" type="sibTrans" cxnId="{BBB1C83C-E24A-44EF-A9CE-4A08B13F1382}">
      <dgm:prSet/>
      <dgm:spPr/>
      <dgm:t>
        <a:bodyPr/>
        <a:lstStyle/>
        <a:p>
          <a:endParaRPr lang="es-CO"/>
        </a:p>
      </dgm:t>
    </dgm:pt>
    <dgm:pt modelId="{EC4BC3BF-5DAA-47A5-8FAC-12B5A9C483B6}">
      <dgm:prSet/>
      <dgm:spPr/>
      <dgm:t>
        <a:bodyPr/>
        <a:lstStyle/>
        <a:p>
          <a:pPr>
            <a:lnSpc>
              <a:spcPct val="100000"/>
            </a:lnSpc>
          </a:pPr>
          <a:r>
            <a:rPr lang="es-CO" noProof="0" dirty="0" err="1"/>
            <a:t>Re-entrenamiento</a:t>
          </a:r>
          <a:r>
            <a:rPr lang="es-CO" noProof="0" dirty="0"/>
            <a:t> de modelos sin anomalías</a:t>
          </a:r>
        </a:p>
      </dgm:t>
    </dgm:pt>
    <dgm:pt modelId="{A5B84AA5-0BDC-4388-9160-C77EC8D176E7}" type="parTrans" cxnId="{092DCC8F-06A5-4DCC-9498-C360EDC576AB}">
      <dgm:prSet/>
      <dgm:spPr/>
      <dgm:t>
        <a:bodyPr/>
        <a:lstStyle/>
        <a:p>
          <a:endParaRPr lang="es-CO" sz="1200"/>
        </a:p>
      </dgm:t>
    </dgm:pt>
    <dgm:pt modelId="{6981773D-96BA-4B4A-BC3E-1E346A847BF0}" type="sibTrans" cxnId="{092DCC8F-06A5-4DCC-9498-C360EDC576AB}">
      <dgm:prSet/>
      <dgm:spPr/>
      <dgm:t>
        <a:bodyPr/>
        <a:lstStyle/>
        <a:p>
          <a:endParaRPr lang="es-CO"/>
        </a:p>
      </dgm:t>
    </dgm:pt>
    <dgm:pt modelId="{78CE5B72-A997-402B-8FD1-23C77FC7D78C}">
      <dgm:prSet/>
      <dgm:spPr/>
      <dgm:t>
        <a:bodyPr/>
        <a:lstStyle/>
        <a:p>
          <a:pPr>
            <a:lnSpc>
              <a:spcPct val="100000"/>
            </a:lnSpc>
          </a:pPr>
          <a:r>
            <a:rPr lang="es-CO" noProof="0" dirty="0"/>
            <a:t>Se implementan los mismos modelos de clasificación</a:t>
          </a:r>
        </a:p>
      </dgm:t>
    </dgm:pt>
    <dgm:pt modelId="{B8F0573E-0FAB-4F19-AA12-FE174CCE6F8E}" type="parTrans" cxnId="{58CE7782-8248-45B9-B25C-57BAECDA59FF}">
      <dgm:prSet/>
      <dgm:spPr/>
      <dgm:t>
        <a:bodyPr/>
        <a:lstStyle/>
        <a:p>
          <a:endParaRPr lang="es-CO" sz="1200"/>
        </a:p>
      </dgm:t>
    </dgm:pt>
    <dgm:pt modelId="{59BC85AD-06F9-4606-B4F7-9501CD014B0B}" type="sibTrans" cxnId="{58CE7782-8248-45B9-B25C-57BAECDA59FF}">
      <dgm:prSet/>
      <dgm:spPr/>
      <dgm:t>
        <a:bodyPr/>
        <a:lstStyle/>
        <a:p>
          <a:endParaRPr lang="es-CO"/>
        </a:p>
      </dgm:t>
    </dgm:pt>
    <dgm:pt modelId="{CE8E9139-6C4E-450B-9C61-B01CCE4E78FB}">
      <dgm:prSet/>
      <dgm:spPr/>
      <dgm:t>
        <a:bodyPr/>
        <a:lstStyle/>
        <a:p>
          <a:pPr>
            <a:lnSpc>
              <a:spcPct val="100000"/>
            </a:lnSpc>
          </a:pPr>
          <a:r>
            <a:rPr lang="es-CO" noProof="0" dirty="0"/>
            <a:t>Regresión Logística (LR), </a:t>
          </a:r>
          <a:r>
            <a:rPr lang="es-CO" noProof="0" dirty="0" err="1"/>
            <a:t>Support</a:t>
          </a:r>
          <a:r>
            <a:rPr lang="es-CO" noProof="0" dirty="0"/>
            <a:t> Vector </a:t>
          </a:r>
          <a:r>
            <a:rPr lang="es-CO" noProof="0" dirty="0" err="1"/>
            <a:t>Classifier</a:t>
          </a:r>
          <a:r>
            <a:rPr lang="es-CO" noProof="0" dirty="0"/>
            <a:t> (SVC), entre otros</a:t>
          </a:r>
        </a:p>
      </dgm:t>
    </dgm:pt>
    <dgm:pt modelId="{022B6741-A992-4AD5-9AA0-1CCA8AC0E357}" type="parTrans" cxnId="{4A435CE1-C85A-415F-A1D6-75FA5C6121F5}">
      <dgm:prSet/>
      <dgm:spPr/>
      <dgm:t>
        <a:bodyPr/>
        <a:lstStyle/>
        <a:p>
          <a:endParaRPr lang="es-CO"/>
        </a:p>
      </dgm:t>
    </dgm:pt>
    <dgm:pt modelId="{3E454E75-78E3-41FF-AB76-F4F82E411006}" type="sibTrans" cxnId="{4A435CE1-C85A-415F-A1D6-75FA5C6121F5}">
      <dgm:prSet/>
      <dgm:spPr/>
      <dgm:t>
        <a:bodyPr/>
        <a:lstStyle/>
        <a:p>
          <a:endParaRPr lang="es-CO"/>
        </a:p>
      </dgm:t>
    </dgm:pt>
    <dgm:pt modelId="{EA3877E3-F634-40A3-9D1E-E8F12176ACAE}">
      <dgm:prSet/>
      <dgm:spPr/>
      <dgm:t>
        <a:bodyPr/>
        <a:lstStyle/>
        <a:p>
          <a:pPr>
            <a:lnSpc>
              <a:spcPct val="100000"/>
            </a:lnSpc>
          </a:pPr>
          <a:r>
            <a:rPr lang="es-CO" noProof="0" dirty="0"/>
            <a:t>Mean Square</a:t>
          </a:r>
        </a:p>
      </dgm:t>
    </dgm:pt>
    <dgm:pt modelId="{D15B69C7-6BD9-40CC-B0E0-E88849CEBCF4}" type="parTrans" cxnId="{5277B1B3-5210-40A9-A0C8-B24F83F7E6FA}">
      <dgm:prSet/>
      <dgm:spPr/>
      <dgm:t>
        <a:bodyPr/>
        <a:lstStyle/>
        <a:p>
          <a:endParaRPr lang="es-CO"/>
        </a:p>
      </dgm:t>
    </dgm:pt>
    <dgm:pt modelId="{A9FB6877-0705-4204-ADEF-7B3AE3E5D64F}" type="sibTrans" cxnId="{5277B1B3-5210-40A9-A0C8-B24F83F7E6FA}">
      <dgm:prSet/>
      <dgm:spPr/>
      <dgm:t>
        <a:bodyPr/>
        <a:lstStyle/>
        <a:p>
          <a:endParaRPr lang="es-CO"/>
        </a:p>
      </dgm:t>
    </dgm:pt>
    <dgm:pt modelId="{57F41123-6CCB-4DF2-9BE4-E2FAAC160832}">
      <dgm:prSet/>
      <dgm:spPr/>
      <dgm:t>
        <a:bodyPr/>
        <a:lstStyle/>
        <a:p>
          <a:pPr>
            <a:lnSpc>
              <a:spcPct val="100000"/>
            </a:lnSpc>
          </a:pPr>
          <a:r>
            <a:rPr lang="es-CO" noProof="0" dirty="0"/>
            <a:t>Precisión</a:t>
          </a:r>
        </a:p>
      </dgm:t>
    </dgm:pt>
    <dgm:pt modelId="{EB25BF87-586E-4A42-AF9D-EFAE142C6FE6}" type="parTrans" cxnId="{703F979D-80DE-4FC1-81AF-BABD0453366E}">
      <dgm:prSet/>
      <dgm:spPr/>
      <dgm:t>
        <a:bodyPr/>
        <a:lstStyle/>
        <a:p>
          <a:endParaRPr lang="es-CO"/>
        </a:p>
      </dgm:t>
    </dgm:pt>
    <dgm:pt modelId="{FBAF5D19-05CF-4E26-A4AE-421BE7795B5E}" type="sibTrans" cxnId="{703F979D-80DE-4FC1-81AF-BABD0453366E}">
      <dgm:prSet/>
      <dgm:spPr/>
      <dgm:t>
        <a:bodyPr/>
        <a:lstStyle/>
        <a:p>
          <a:endParaRPr lang="es-CO"/>
        </a:p>
      </dgm:t>
    </dgm:pt>
    <dgm:pt modelId="{C75FBB6C-FCF7-407C-AB79-3D6CEAC861A8}">
      <dgm:prSet/>
      <dgm:spPr/>
      <dgm:t>
        <a:bodyPr/>
        <a:lstStyle/>
        <a:p>
          <a:pPr>
            <a:lnSpc>
              <a:spcPct val="100000"/>
            </a:lnSpc>
          </a:pPr>
          <a:r>
            <a:rPr lang="es-CO" b="1" noProof="0" dirty="0"/>
            <a:t>ROC-AUC</a:t>
          </a:r>
        </a:p>
      </dgm:t>
    </dgm:pt>
    <dgm:pt modelId="{8B95B74B-66ED-463C-8C73-63E2691CC9C5}" type="parTrans" cxnId="{73C61760-9698-44B3-B8EF-86F9CE6D6CFD}">
      <dgm:prSet/>
      <dgm:spPr/>
      <dgm:t>
        <a:bodyPr/>
        <a:lstStyle/>
        <a:p>
          <a:endParaRPr lang="es-CO"/>
        </a:p>
      </dgm:t>
    </dgm:pt>
    <dgm:pt modelId="{A39E2DFD-D3D6-43C3-A2E8-A0B4508B60B5}" type="sibTrans" cxnId="{73C61760-9698-44B3-B8EF-86F9CE6D6CFD}">
      <dgm:prSet/>
      <dgm:spPr/>
      <dgm:t>
        <a:bodyPr/>
        <a:lstStyle/>
        <a:p>
          <a:endParaRPr lang="es-CO"/>
        </a:p>
      </dgm:t>
    </dgm:pt>
    <dgm:pt modelId="{FCE64048-4AA5-4495-8524-07BA29F5F01E}">
      <dgm:prSet/>
      <dgm:spPr/>
      <dgm:t>
        <a:bodyPr/>
        <a:lstStyle/>
        <a:p>
          <a:pPr>
            <a:lnSpc>
              <a:spcPct val="100000"/>
            </a:lnSpc>
          </a:pPr>
          <a:r>
            <a:rPr lang="es-CO" noProof="0" dirty="0"/>
            <a:t>Sin variación en los mismos </a:t>
          </a:r>
          <a:r>
            <a:rPr lang="es-CO" noProof="0" dirty="0" err="1"/>
            <a:t>hiperparámetros</a:t>
          </a:r>
          <a:r>
            <a:rPr lang="es-CO" noProof="0" dirty="0"/>
            <a:t>.</a:t>
          </a:r>
        </a:p>
      </dgm:t>
    </dgm:pt>
    <dgm:pt modelId="{7A86A075-9BB5-4119-91AE-CC1586658932}" type="parTrans" cxnId="{D5CB2514-3C84-4F5A-AED5-6221A7D3E144}">
      <dgm:prSet/>
      <dgm:spPr/>
      <dgm:t>
        <a:bodyPr/>
        <a:lstStyle/>
        <a:p>
          <a:endParaRPr lang="es-CO"/>
        </a:p>
      </dgm:t>
    </dgm:pt>
    <dgm:pt modelId="{BC689D90-08DC-4856-8819-62137842B0CD}" type="sibTrans" cxnId="{D5CB2514-3C84-4F5A-AED5-6221A7D3E144}">
      <dgm:prSet/>
      <dgm:spPr/>
      <dgm:t>
        <a:bodyPr/>
        <a:lstStyle/>
        <a:p>
          <a:endParaRPr lang="es-CO"/>
        </a:p>
      </dgm:t>
    </dgm:pt>
    <dgm:pt modelId="{0E1D3D03-1536-470E-B40E-19A5AD3E5D44}">
      <dgm:prSet/>
      <dgm:spPr/>
      <dgm:t>
        <a:bodyPr/>
        <a:lstStyle/>
        <a:p>
          <a:pPr>
            <a:lnSpc>
              <a:spcPct val="100000"/>
            </a:lnSpc>
          </a:pPr>
          <a:r>
            <a:rPr lang="es-CO" noProof="0" dirty="0"/>
            <a:t>El dataset de entrenamiento es el dataset sin los registros detectados como anómalos.</a:t>
          </a:r>
        </a:p>
      </dgm:t>
    </dgm:pt>
    <dgm:pt modelId="{94FEF553-A144-4207-8BA5-0F2128D2DB8A}" type="parTrans" cxnId="{0A62553C-A217-4049-958A-40E7ABA65762}">
      <dgm:prSet/>
      <dgm:spPr/>
      <dgm:t>
        <a:bodyPr/>
        <a:lstStyle/>
        <a:p>
          <a:endParaRPr lang="es-CO"/>
        </a:p>
      </dgm:t>
    </dgm:pt>
    <dgm:pt modelId="{C6A420BE-0816-4F8D-AC56-2ED6F14DCDEF}" type="sibTrans" cxnId="{0A62553C-A217-4049-958A-40E7ABA65762}">
      <dgm:prSet/>
      <dgm:spPr/>
      <dgm:t>
        <a:bodyPr/>
        <a:lstStyle/>
        <a:p>
          <a:endParaRPr lang="es-CO"/>
        </a:p>
      </dgm:t>
    </dgm:pt>
    <dgm:pt modelId="{351A0D97-72F8-4F97-8802-6813334073D5}" type="pres">
      <dgm:prSet presAssocID="{9F7F70BB-11E5-4643-B598-AA55BA59AE24}" presName="root" presStyleCnt="0">
        <dgm:presLayoutVars>
          <dgm:dir/>
          <dgm:resizeHandles val="exact"/>
        </dgm:presLayoutVars>
      </dgm:prSet>
      <dgm:spPr/>
    </dgm:pt>
    <dgm:pt modelId="{B158090D-1C84-451B-8D6E-6D309E2AEE47}" type="pres">
      <dgm:prSet presAssocID="{9191A174-51BB-4878-A35B-D9FFF36753C3}" presName="compNode" presStyleCnt="0"/>
      <dgm:spPr/>
    </dgm:pt>
    <dgm:pt modelId="{4A93B53F-999C-4935-9A28-2F9AEE6F286F}" type="pres">
      <dgm:prSet presAssocID="{9191A174-51BB-4878-A35B-D9FFF36753C3}" presName="bgRect" presStyleLbl="bgShp" presStyleIdx="0" presStyleCnt="4"/>
      <dgm:spPr/>
    </dgm:pt>
    <dgm:pt modelId="{7A808BC7-1D48-487A-9691-1591C110985D}" type="pres">
      <dgm:prSet presAssocID="{9191A174-51BB-4878-A35B-D9FFF36753C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ncuerna"/>
        </a:ext>
      </dgm:extLst>
    </dgm:pt>
    <dgm:pt modelId="{C042FE9B-77D1-466B-92F6-C51BDD98224C}" type="pres">
      <dgm:prSet presAssocID="{9191A174-51BB-4878-A35B-D9FFF36753C3}" presName="spaceRect" presStyleCnt="0"/>
      <dgm:spPr/>
    </dgm:pt>
    <dgm:pt modelId="{8B7FC068-C608-4093-9EE3-6A6FA687D5ED}" type="pres">
      <dgm:prSet presAssocID="{9191A174-51BB-4878-A35B-D9FFF36753C3}" presName="parTx" presStyleLbl="revTx" presStyleIdx="0" presStyleCnt="8">
        <dgm:presLayoutVars>
          <dgm:chMax val="0"/>
          <dgm:chPref val="0"/>
        </dgm:presLayoutVars>
      </dgm:prSet>
      <dgm:spPr/>
    </dgm:pt>
    <dgm:pt modelId="{0881EF74-1F9E-4958-A18B-F9419D2DF06A}" type="pres">
      <dgm:prSet presAssocID="{9191A174-51BB-4878-A35B-D9FFF36753C3}" presName="desTx" presStyleLbl="revTx" presStyleIdx="1" presStyleCnt="8">
        <dgm:presLayoutVars/>
      </dgm:prSet>
      <dgm:spPr/>
    </dgm:pt>
    <dgm:pt modelId="{FC9D0B5A-6AD5-4CD4-92F1-64DF7AB6F957}" type="pres">
      <dgm:prSet presAssocID="{EA9C7ADD-9710-420C-BDFC-64A893C46347}" presName="sibTrans" presStyleCnt="0"/>
      <dgm:spPr/>
    </dgm:pt>
    <dgm:pt modelId="{42E6BB8A-6B15-48FE-BD0D-0BBBBA46E6FC}" type="pres">
      <dgm:prSet presAssocID="{A97E7DCB-918D-44FB-ACA9-6FF59D1C56FC}" presName="compNode" presStyleCnt="0"/>
      <dgm:spPr/>
    </dgm:pt>
    <dgm:pt modelId="{8462D95D-5A63-4035-B349-41968520927D}" type="pres">
      <dgm:prSet presAssocID="{A97E7DCB-918D-44FB-ACA9-6FF59D1C56FC}" presName="bgRect" presStyleLbl="bgShp" presStyleIdx="1" presStyleCnt="4"/>
      <dgm:spPr/>
    </dgm:pt>
    <dgm:pt modelId="{35A33620-2B65-4696-8A5B-417A9416197A}" type="pres">
      <dgm:prSet presAssocID="{A97E7DCB-918D-44FB-ACA9-6FF59D1C56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30C1DB1-C342-4CD0-BAA9-2404D1E9B8A0}" type="pres">
      <dgm:prSet presAssocID="{A97E7DCB-918D-44FB-ACA9-6FF59D1C56FC}" presName="spaceRect" presStyleCnt="0"/>
      <dgm:spPr/>
    </dgm:pt>
    <dgm:pt modelId="{7AD75E67-72A4-423A-93CC-913056052601}" type="pres">
      <dgm:prSet presAssocID="{A97E7DCB-918D-44FB-ACA9-6FF59D1C56FC}" presName="parTx" presStyleLbl="revTx" presStyleIdx="2" presStyleCnt="8">
        <dgm:presLayoutVars>
          <dgm:chMax val="0"/>
          <dgm:chPref val="0"/>
        </dgm:presLayoutVars>
      </dgm:prSet>
      <dgm:spPr/>
    </dgm:pt>
    <dgm:pt modelId="{2E886000-AA6C-4F15-9EDB-6E8193316624}" type="pres">
      <dgm:prSet presAssocID="{A97E7DCB-918D-44FB-ACA9-6FF59D1C56FC}" presName="desTx" presStyleLbl="revTx" presStyleIdx="3" presStyleCnt="8">
        <dgm:presLayoutVars/>
      </dgm:prSet>
      <dgm:spPr/>
    </dgm:pt>
    <dgm:pt modelId="{0FFB60DC-3860-404F-A693-570277161472}" type="pres">
      <dgm:prSet presAssocID="{EF9D07B4-6CBE-4F3C-BE5D-D09F49F1885F}" presName="sibTrans" presStyleCnt="0"/>
      <dgm:spPr/>
    </dgm:pt>
    <dgm:pt modelId="{C549596E-31C3-4C14-B203-48E8BFEEEC3C}" type="pres">
      <dgm:prSet presAssocID="{7FDD74CF-5973-4AD2-8880-F17A2FB38B79}" presName="compNode" presStyleCnt="0"/>
      <dgm:spPr/>
    </dgm:pt>
    <dgm:pt modelId="{F21AC5DF-A279-478B-B528-71C07BD9E08C}" type="pres">
      <dgm:prSet presAssocID="{7FDD74CF-5973-4AD2-8880-F17A2FB38B79}" presName="bgRect" presStyleLbl="bgShp" presStyleIdx="2" presStyleCnt="4"/>
      <dgm:spPr/>
    </dgm:pt>
    <dgm:pt modelId="{AB449B59-8CA0-4BD3-AD6A-4D73EB750EAD}" type="pres">
      <dgm:prSet presAssocID="{7FDD74CF-5973-4AD2-8880-F17A2FB38B7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ca de verificación"/>
        </a:ext>
      </dgm:extLst>
    </dgm:pt>
    <dgm:pt modelId="{DAAC992E-73D9-45AF-A295-E47DAF703B09}" type="pres">
      <dgm:prSet presAssocID="{7FDD74CF-5973-4AD2-8880-F17A2FB38B79}" presName="spaceRect" presStyleCnt="0"/>
      <dgm:spPr/>
    </dgm:pt>
    <dgm:pt modelId="{57036396-9C29-4C9D-B9E8-2170CA0EA27A}" type="pres">
      <dgm:prSet presAssocID="{7FDD74CF-5973-4AD2-8880-F17A2FB38B79}" presName="parTx" presStyleLbl="revTx" presStyleIdx="4" presStyleCnt="8">
        <dgm:presLayoutVars>
          <dgm:chMax val="0"/>
          <dgm:chPref val="0"/>
        </dgm:presLayoutVars>
      </dgm:prSet>
      <dgm:spPr/>
    </dgm:pt>
    <dgm:pt modelId="{5F7AEEEB-B034-45AE-9C79-B4AE59CC2993}" type="pres">
      <dgm:prSet presAssocID="{7FDD74CF-5973-4AD2-8880-F17A2FB38B79}" presName="desTx" presStyleLbl="revTx" presStyleIdx="5" presStyleCnt="8">
        <dgm:presLayoutVars/>
      </dgm:prSet>
      <dgm:spPr/>
    </dgm:pt>
    <dgm:pt modelId="{4689C026-2058-401A-8E19-5DFD410719AF}" type="pres">
      <dgm:prSet presAssocID="{7C6B6525-EEFB-4BA9-BB52-98597CF36979}" presName="sibTrans" presStyleCnt="0"/>
      <dgm:spPr/>
    </dgm:pt>
    <dgm:pt modelId="{679E4383-7CD7-4765-BF9E-0A24C0D61BA0}" type="pres">
      <dgm:prSet presAssocID="{EC4BC3BF-5DAA-47A5-8FAC-12B5A9C483B6}" presName="compNode" presStyleCnt="0"/>
      <dgm:spPr/>
    </dgm:pt>
    <dgm:pt modelId="{A908D8DC-4074-47E6-8B51-6F54C6B60681}" type="pres">
      <dgm:prSet presAssocID="{EC4BC3BF-5DAA-47A5-8FAC-12B5A9C483B6}" presName="bgRect" presStyleLbl="bgShp" presStyleIdx="3" presStyleCnt="4"/>
      <dgm:spPr/>
    </dgm:pt>
    <dgm:pt modelId="{4238732C-38E0-424E-9ABF-BF134928927E}" type="pres">
      <dgm:prSet presAssocID="{EC4BC3BF-5DAA-47A5-8FAC-12B5A9C483B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o"/>
        </a:ext>
      </dgm:extLst>
    </dgm:pt>
    <dgm:pt modelId="{CCA1905C-6B9F-4B22-8B8F-712C347E879C}" type="pres">
      <dgm:prSet presAssocID="{EC4BC3BF-5DAA-47A5-8FAC-12B5A9C483B6}" presName="spaceRect" presStyleCnt="0"/>
      <dgm:spPr/>
    </dgm:pt>
    <dgm:pt modelId="{D8DF8B9A-C557-4213-8CF0-F5C97A07C82E}" type="pres">
      <dgm:prSet presAssocID="{EC4BC3BF-5DAA-47A5-8FAC-12B5A9C483B6}" presName="parTx" presStyleLbl="revTx" presStyleIdx="6" presStyleCnt="8">
        <dgm:presLayoutVars>
          <dgm:chMax val="0"/>
          <dgm:chPref val="0"/>
        </dgm:presLayoutVars>
      </dgm:prSet>
      <dgm:spPr/>
    </dgm:pt>
    <dgm:pt modelId="{BC91299C-8144-4F76-A9CE-C142F08AAC8E}" type="pres">
      <dgm:prSet presAssocID="{EC4BC3BF-5DAA-47A5-8FAC-12B5A9C483B6}" presName="desTx" presStyleLbl="revTx" presStyleIdx="7" presStyleCnt="8">
        <dgm:presLayoutVars/>
      </dgm:prSet>
      <dgm:spPr/>
    </dgm:pt>
  </dgm:ptLst>
  <dgm:cxnLst>
    <dgm:cxn modelId="{C2434D00-4174-49DA-A77D-11400E9FCEA8}" type="presOf" srcId="{0016E17E-DAF8-429C-B744-A402D641C44B}" destId="{2E886000-AA6C-4F15-9EDB-6E8193316624}" srcOrd="0" destOrd="0" presId="urn:microsoft.com/office/officeart/2018/2/layout/IconVerticalSolidList"/>
    <dgm:cxn modelId="{BF472404-5AFC-4A52-BFF0-39E118680DA9}" type="presOf" srcId="{9F7F70BB-11E5-4643-B598-AA55BA59AE24}" destId="{351A0D97-72F8-4F97-8802-6813334073D5}" srcOrd="0" destOrd="0" presId="urn:microsoft.com/office/officeart/2018/2/layout/IconVerticalSolidList"/>
    <dgm:cxn modelId="{D5CB2514-3C84-4F5A-AED5-6221A7D3E144}" srcId="{EC4BC3BF-5DAA-47A5-8FAC-12B5A9C483B6}" destId="{FCE64048-4AA5-4495-8524-07BA29F5F01E}" srcOrd="1" destOrd="0" parTransId="{7A86A075-9BB5-4119-91AE-CC1586658932}" sibTransId="{BC689D90-08DC-4856-8819-62137842B0CD}"/>
    <dgm:cxn modelId="{7FC0EE1C-1953-432B-9329-7E31D0D95E87}" type="presOf" srcId="{EA3877E3-F634-40A3-9D1E-E8F12176ACAE}" destId="{5F7AEEEB-B034-45AE-9C79-B4AE59CC2993}" srcOrd="0" destOrd="1" presId="urn:microsoft.com/office/officeart/2018/2/layout/IconVerticalSolidList"/>
    <dgm:cxn modelId="{36B5FB36-3D52-4F9F-82AD-1222A7DEC3F9}" srcId="{A97E7DCB-918D-44FB-ACA9-6FF59D1C56FC}" destId="{0016E17E-DAF8-429C-B744-A402D641C44B}" srcOrd="0" destOrd="0" parTransId="{4D97F75D-A7AB-449B-9F61-2D9ABF0E1B09}" sibTransId="{8A4FB24E-F232-499C-A64D-038100EE5F10}"/>
    <dgm:cxn modelId="{613BE83A-A70E-48C0-9227-B05F31CBF854}" type="presOf" srcId="{0E1D3D03-1536-470E-B40E-19A5AD3E5D44}" destId="{BC91299C-8144-4F76-A9CE-C142F08AAC8E}" srcOrd="0" destOrd="2" presId="urn:microsoft.com/office/officeart/2018/2/layout/IconVerticalSolidList"/>
    <dgm:cxn modelId="{0A62553C-A217-4049-958A-40E7ABA65762}" srcId="{EC4BC3BF-5DAA-47A5-8FAC-12B5A9C483B6}" destId="{0E1D3D03-1536-470E-B40E-19A5AD3E5D44}" srcOrd="2" destOrd="0" parTransId="{94FEF553-A144-4207-8BA5-0F2128D2DB8A}" sibTransId="{C6A420BE-0816-4F8D-AC56-2ED6F14DCDEF}"/>
    <dgm:cxn modelId="{BBB1C83C-E24A-44EF-A9CE-4A08B13F1382}" srcId="{7FDD74CF-5973-4AD2-8880-F17A2FB38B79}" destId="{88A821D3-E7B6-4551-8359-595968878BB3}" srcOrd="0" destOrd="0" parTransId="{0F9F8009-ED56-45E1-9AFD-9FB792DD96B8}" sibTransId="{041FD62F-E223-4F6B-8724-131799CB7400}"/>
    <dgm:cxn modelId="{73C61760-9698-44B3-B8EF-86F9CE6D6CFD}" srcId="{7FDD74CF-5973-4AD2-8880-F17A2FB38B79}" destId="{C75FBB6C-FCF7-407C-AB79-3D6CEAC861A8}" srcOrd="3" destOrd="0" parTransId="{8B95B74B-66ED-463C-8C73-63E2691CC9C5}" sibTransId="{A39E2DFD-D3D6-43C3-A2E8-A0B4508B60B5}"/>
    <dgm:cxn modelId="{188F064D-BF9B-47E5-B4BD-C8F6D6E66784}" srcId="{9F7F70BB-11E5-4643-B598-AA55BA59AE24}" destId="{A97E7DCB-918D-44FB-ACA9-6FF59D1C56FC}" srcOrd="1" destOrd="0" parTransId="{117DE5E1-A18F-40E3-9E40-54831D3FE37F}" sibTransId="{EF9D07B4-6CBE-4F3C-BE5D-D09F49F1885F}"/>
    <dgm:cxn modelId="{2769864D-F36D-453B-AAC7-5FE359CE2975}" type="presOf" srcId="{78CE5B72-A997-402B-8FD1-23C77FC7D78C}" destId="{BC91299C-8144-4F76-A9CE-C142F08AAC8E}" srcOrd="0" destOrd="0" presId="urn:microsoft.com/office/officeart/2018/2/layout/IconVerticalSolidList"/>
    <dgm:cxn modelId="{BC899A71-CB63-40FB-B0FF-1C1FF1DDA838}" type="presOf" srcId="{98611F22-6715-4DE6-896C-A1A66E31F7B3}" destId="{0881EF74-1F9E-4958-A18B-F9419D2DF06A}" srcOrd="0" destOrd="0" presId="urn:microsoft.com/office/officeart/2018/2/layout/IconVerticalSolidList"/>
    <dgm:cxn modelId="{951DCE78-4A92-4E2F-8255-C30A901190B7}" type="presOf" srcId="{A97E7DCB-918D-44FB-ACA9-6FF59D1C56FC}" destId="{7AD75E67-72A4-423A-93CC-913056052601}" srcOrd="0" destOrd="0" presId="urn:microsoft.com/office/officeart/2018/2/layout/IconVerticalSolidList"/>
    <dgm:cxn modelId="{3ABD817D-3868-455E-A646-5DEB90679F57}" type="presOf" srcId="{EC4BC3BF-5DAA-47A5-8FAC-12B5A9C483B6}" destId="{D8DF8B9A-C557-4213-8CF0-F5C97A07C82E}" srcOrd="0" destOrd="0" presId="urn:microsoft.com/office/officeart/2018/2/layout/IconVerticalSolidList"/>
    <dgm:cxn modelId="{58CE7782-8248-45B9-B25C-57BAECDA59FF}" srcId="{EC4BC3BF-5DAA-47A5-8FAC-12B5A9C483B6}" destId="{78CE5B72-A997-402B-8FD1-23C77FC7D78C}" srcOrd="0" destOrd="0" parTransId="{B8F0573E-0FAB-4F19-AA12-FE174CCE6F8E}" sibTransId="{59BC85AD-06F9-4606-B4F7-9501CD014B0B}"/>
    <dgm:cxn modelId="{44583F84-8118-4E7B-818D-9245FCD4954C}" srcId="{9F7F70BB-11E5-4643-B598-AA55BA59AE24}" destId="{7FDD74CF-5973-4AD2-8880-F17A2FB38B79}" srcOrd="2" destOrd="0" parTransId="{863BC2FA-298B-40D3-83C0-5FB174825548}" sibTransId="{7C6B6525-EEFB-4BA9-BB52-98597CF36979}"/>
    <dgm:cxn modelId="{0928FE85-9B06-4C06-A844-722A2EF9E5DD}" srcId="{9F7F70BB-11E5-4643-B598-AA55BA59AE24}" destId="{9191A174-51BB-4878-A35B-D9FFF36753C3}" srcOrd="0" destOrd="0" parTransId="{049DE814-BEF5-4591-BAA7-B29D3A95B514}" sibTransId="{EA9C7ADD-9710-420C-BDFC-64A893C46347}"/>
    <dgm:cxn modelId="{B7D4868C-5532-4D35-8F52-5A7DB48D1C5C}" type="presOf" srcId="{88A821D3-E7B6-4551-8359-595968878BB3}" destId="{5F7AEEEB-B034-45AE-9C79-B4AE59CC2993}" srcOrd="0" destOrd="0" presId="urn:microsoft.com/office/officeart/2018/2/layout/IconVerticalSolidList"/>
    <dgm:cxn modelId="{092DCC8F-06A5-4DCC-9498-C360EDC576AB}" srcId="{9F7F70BB-11E5-4643-B598-AA55BA59AE24}" destId="{EC4BC3BF-5DAA-47A5-8FAC-12B5A9C483B6}" srcOrd="3" destOrd="0" parTransId="{A5B84AA5-0BDC-4388-9160-C77EC8D176E7}" sibTransId="{6981773D-96BA-4B4A-BC3E-1E346A847BF0}"/>
    <dgm:cxn modelId="{05022C97-2195-454C-8E18-A03CFFDEC362}" type="presOf" srcId="{7FDD74CF-5973-4AD2-8880-F17A2FB38B79}" destId="{57036396-9C29-4C9D-B9E8-2170CA0EA27A}" srcOrd="0" destOrd="0" presId="urn:microsoft.com/office/officeart/2018/2/layout/IconVerticalSolidList"/>
    <dgm:cxn modelId="{703F979D-80DE-4FC1-81AF-BABD0453366E}" srcId="{7FDD74CF-5973-4AD2-8880-F17A2FB38B79}" destId="{57F41123-6CCB-4DF2-9BE4-E2FAAC160832}" srcOrd="2" destOrd="0" parTransId="{EB25BF87-586E-4A42-AF9D-EFAE142C6FE6}" sibTransId="{FBAF5D19-05CF-4E26-A4AE-421BE7795B5E}"/>
    <dgm:cxn modelId="{5277B1B3-5210-40A9-A0C8-B24F83F7E6FA}" srcId="{7FDD74CF-5973-4AD2-8880-F17A2FB38B79}" destId="{EA3877E3-F634-40A3-9D1E-E8F12176ACAE}" srcOrd="1" destOrd="0" parTransId="{D15B69C7-6BD9-40CC-B0E0-E88849CEBCF4}" sibTransId="{A9FB6877-0705-4204-ADEF-7B3AE3E5D64F}"/>
    <dgm:cxn modelId="{5126D7B3-17CF-41E3-8098-506057D82B47}" type="presOf" srcId="{9191A174-51BB-4878-A35B-D9FFF36753C3}" destId="{8B7FC068-C608-4093-9EE3-6A6FA687D5ED}" srcOrd="0" destOrd="0" presId="urn:microsoft.com/office/officeart/2018/2/layout/IconVerticalSolidList"/>
    <dgm:cxn modelId="{49EC32C7-5F8C-4B5B-8665-F241B19EFA0D}" type="presOf" srcId="{C75FBB6C-FCF7-407C-AB79-3D6CEAC861A8}" destId="{5F7AEEEB-B034-45AE-9C79-B4AE59CC2993}" srcOrd="0" destOrd="3" presId="urn:microsoft.com/office/officeart/2018/2/layout/IconVerticalSolidList"/>
    <dgm:cxn modelId="{151F3ECE-DB79-4783-9A77-57A0FAB1B5CD}" type="presOf" srcId="{FCE64048-4AA5-4495-8524-07BA29F5F01E}" destId="{BC91299C-8144-4F76-A9CE-C142F08AAC8E}" srcOrd="0" destOrd="1" presId="urn:microsoft.com/office/officeart/2018/2/layout/IconVerticalSolidList"/>
    <dgm:cxn modelId="{B754B2CF-2176-413F-93D9-A636A8AFFDEC}" type="presOf" srcId="{57F41123-6CCB-4DF2-9BE4-E2FAAC160832}" destId="{5F7AEEEB-B034-45AE-9C79-B4AE59CC2993}" srcOrd="0" destOrd="2" presId="urn:microsoft.com/office/officeart/2018/2/layout/IconVerticalSolidList"/>
    <dgm:cxn modelId="{CB72A0DA-3464-4149-9AA3-037A43E44DE8}" srcId="{9191A174-51BB-4878-A35B-D9FFF36753C3}" destId="{98611F22-6715-4DE6-896C-A1A66E31F7B3}" srcOrd="0" destOrd="0" parTransId="{E739FBF5-A146-45F4-A217-745784F7D744}" sibTransId="{C481A1D5-41C5-40DD-B8D9-F1F4AEBB0649}"/>
    <dgm:cxn modelId="{4A435CE1-C85A-415F-A1D6-75FA5C6121F5}" srcId="{9191A174-51BB-4878-A35B-D9FFF36753C3}" destId="{CE8E9139-6C4E-450B-9C61-B01CCE4E78FB}" srcOrd="1" destOrd="0" parTransId="{022B6741-A992-4AD5-9AA0-1CCA8AC0E357}" sibTransId="{3E454E75-78E3-41FF-AB76-F4F82E411006}"/>
    <dgm:cxn modelId="{2C99DFEF-614B-4B05-BA5F-AFEA84FFDD4B}" type="presOf" srcId="{CE8E9139-6C4E-450B-9C61-B01CCE4E78FB}" destId="{0881EF74-1F9E-4958-A18B-F9419D2DF06A}" srcOrd="0" destOrd="1" presId="urn:microsoft.com/office/officeart/2018/2/layout/IconVerticalSolidList"/>
    <dgm:cxn modelId="{A51548B0-0D39-4E36-995D-2DA8208189F1}" type="presParOf" srcId="{351A0D97-72F8-4F97-8802-6813334073D5}" destId="{B158090D-1C84-451B-8D6E-6D309E2AEE47}" srcOrd="0" destOrd="0" presId="urn:microsoft.com/office/officeart/2018/2/layout/IconVerticalSolidList"/>
    <dgm:cxn modelId="{4937F1DD-4BD7-4FD6-BAF4-1E134E7E0020}" type="presParOf" srcId="{B158090D-1C84-451B-8D6E-6D309E2AEE47}" destId="{4A93B53F-999C-4935-9A28-2F9AEE6F286F}" srcOrd="0" destOrd="0" presId="urn:microsoft.com/office/officeart/2018/2/layout/IconVerticalSolidList"/>
    <dgm:cxn modelId="{A965B642-0788-4E44-B771-C435210A691B}" type="presParOf" srcId="{B158090D-1C84-451B-8D6E-6D309E2AEE47}" destId="{7A808BC7-1D48-487A-9691-1591C110985D}" srcOrd="1" destOrd="0" presId="urn:microsoft.com/office/officeart/2018/2/layout/IconVerticalSolidList"/>
    <dgm:cxn modelId="{2AC00D7E-718C-4B58-BC21-B202D09837E8}" type="presParOf" srcId="{B158090D-1C84-451B-8D6E-6D309E2AEE47}" destId="{C042FE9B-77D1-466B-92F6-C51BDD98224C}" srcOrd="2" destOrd="0" presId="urn:microsoft.com/office/officeart/2018/2/layout/IconVerticalSolidList"/>
    <dgm:cxn modelId="{B8654DF9-209F-4ABF-AA6A-F9255E999D4C}" type="presParOf" srcId="{B158090D-1C84-451B-8D6E-6D309E2AEE47}" destId="{8B7FC068-C608-4093-9EE3-6A6FA687D5ED}" srcOrd="3" destOrd="0" presId="urn:microsoft.com/office/officeart/2018/2/layout/IconVerticalSolidList"/>
    <dgm:cxn modelId="{D6687A4D-2196-402E-A00F-66EEDDFE4926}" type="presParOf" srcId="{B158090D-1C84-451B-8D6E-6D309E2AEE47}" destId="{0881EF74-1F9E-4958-A18B-F9419D2DF06A}" srcOrd="4" destOrd="0" presId="urn:microsoft.com/office/officeart/2018/2/layout/IconVerticalSolidList"/>
    <dgm:cxn modelId="{623B64EF-FCCC-4B5A-B363-E535102ED6A2}" type="presParOf" srcId="{351A0D97-72F8-4F97-8802-6813334073D5}" destId="{FC9D0B5A-6AD5-4CD4-92F1-64DF7AB6F957}" srcOrd="1" destOrd="0" presId="urn:microsoft.com/office/officeart/2018/2/layout/IconVerticalSolidList"/>
    <dgm:cxn modelId="{D72C83D3-A09A-41AF-878E-40CB156A2406}" type="presParOf" srcId="{351A0D97-72F8-4F97-8802-6813334073D5}" destId="{42E6BB8A-6B15-48FE-BD0D-0BBBBA46E6FC}" srcOrd="2" destOrd="0" presId="urn:microsoft.com/office/officeart/2018/2/layout/IconVerticalSolidList"/>
    <dgm:cxn modelId="{E6EFB31A-A84F-49A3-B0D2-519F4D112C02}" type="presParOf" srcId="{42E6BB8A-6B15-48FE-BD0D-0BBBBA46E6FC}" destId="{8462D95D-5A63-4035-B349-41968520927D}" srcOrd="0" destOrd="0" presId="urn:microsoft.com/office/officeart/2018/2/layout/IconVerticalSolidList"/>
    <dgm:cxn modelId="{4ECFAC88-465E-4B93-BB89-D9BEFFBEB8D7}" type="presParOf" srcId="{42E6BB8A-6B15-48FE-BD0D-0BBBBA46E6FC}" destId="{35A33620-2B65-4696-8A5B-417A9416197A}" srcOrd="1" destOrd="0" presId="urn:microsoft.com/office/officeart/2018/2/layout/IconVerticalSolidList"/>
    <dgm:cxn modelId="{DB33CA79-E299-43E8-B1BA-E6794EEA3522}" type="presParOf" srcId="{42E6BB8A-6B15-48FE-BD0D-0BBBBA46E6FC}" destId="{E30C1DB1-C342-4CD0-BAA9-2404D1E9B8A0}" srcOrd="2" destOrd="0" presId="urn:microsoft.com/office/officeart/2018/2/layout/IconVerticalSolidList"/>
    <dgm:cxn modelId="{93456972-9732-4988-913D-97E4E8ABF64B}" type="presParOf" srcId="{42E6BB8A-6B15-48FE-BD0D-0BBBBA46E6FC}" destId="{7AD75E67-72A4-423A-93CC-913056052601}" srcOrd="3" destOrd="0" presId="urn:microsoft.com/office/officeart/2018/2/layout/IconVerticalSolidList"/>
    <dgm:cxn modelId="{8D210374-1BD7-4C1C-B307-D774FDF13FA3}" type="presParOf" srcId="{42E6BB8A-6B15-48FE-BD0D-0BBBBA46E6FC}" destId="{2E886000-AA6C-4F15-9EDB-6E8193316624}" srcOrd="4" destOrd="0" presId="urn:microsoft.com/office/officeart/2018/2/layout/IconVerticalSolidList"/>
    <dgm:cxn modelId="{F6CAB31C-2AB7-4743-B71E-1E5DD6F013CB}" type="presParOf" srcId="{351A0D97-72F8-4F97-8802-6813334073D5}" destId="{0FFB60DC-3860-404F-A693-570277161472}" srcOrd="3" destOrd="0" presId="urn:microsoft.com/office/officeart/2018/2/layout/IconVerticalSolidList"/>
    <dgm:cxn modelId="{A8D97E1C-B7CC-467F-A62E-FBB856E7AA33}" type="presParOf" srcId="{351A0D97-72F8-4F97-8802-6813334073D5}" destId="{C549596E-31C3-4C14-B203-48E8BFEEEC3C}" srcOrd="4" destOrd="0" presId="urn:microsoft.com/office/officeart/2018/2/layout/IconVerticalSolidList"/>
    <dgm:cxn modelId="{FAA9CDB7-91A8-42C2-B800-D811E5490912}" type="presParOf" srcId="{C549596E-31C3-4C14-B203-48E8BFEEEC3C}" destId="{F21AC5DF-A279-478B-B528-71C07BD9E08C}" srcOrd="0" destOrd="0" presId="urn:microsoft.com/office/officeart/2018/2/layout/IconVerticalSolidList"/>
    <dgm:cxn modelId="{4FC41D0D-1512-43FC-9C3D-A7982230D687}" type="presParOf" srcId="{C549596E-31C3-4C14-B203-48E8BFEEEC3C}" destId="{AB449B59-8CA0-4BD3-AD6A-4D73EB750EAD}" srcOrd="1" destOrd="0" presId="urn:microsoft.com/office/officeart/2018/2/layout/IconVerticalSolidList"/>
    <dgm:cxn modelId="{62B47440-34ED-4E33-9C7C-669410CAEA81}" type="presParOf" srcId="{C549596E-31C3-4C14-B203-48E8BFEEEC3C}" destId="{DAAC992E-73D9-45AF-A295-E47DAF703B09}" srcOrd="2" destOrd="0" presId="urn:microsoft.com/office/officeart/2018/2/layout/IconVerticalSolidList"/>
    <dgm:cxn modelId="{9E129BE2-4686-4AC5-B373-510A9E11614A}" type="presParOf" srcId="{C549596E-31C3-4C14-B203-48E8BFEEEC3C}" destId="{57036396-9C29-4C9D-B9E8-2170CA0EA27A}" srcOrd="3" destOrd="0" presId="urn:microsoft.com/office/officeart/2018/2/layout/IconVerticalSolidList"/>
    <dgm:cxn modelId="{76FEBF56-2B22-444D-A8D2-A62ED204FE2D}" type="presParOf" srcId="{C549596E-31C3-4C14-B203-48E8BFEEEC3C}" destId="{5F7AEEEB-B034-45AE-9C79-B4AE59CC2993}" srcOrd="4" destOrd="0" presId="urn:microsoft.com/office/officeart/2018/2/layout/IconVerticalSolidList"/>
    <dgm:cxn modelId="{76872737-B57C-48DE-A4D6-FBB61012EB7E}" type="presParOf" srcId="{351A0D97-72F8-4F97-8802-6813334073D5}" destId="{4689C026-2058-401A-8E19-5DFD410719AF}" srcOrd="5" destOrd="0" presId="urn:microsoft.com/office/officeart/2018/2/layout/IconVerticalSolidList"/>
    <dgm:cxn modelId="{379B609D-3366-4285-BE55-A88427389DF5}" type="presParOf" srcId="{351A0D97-72F8-4F97-8802-6813334073D5}" destId="{679E4383-7CD7-4765-BF9E-0A24C0D61BA0}" srcOrd="6" destOrd="0" presId="urn:microsoft.com/office/officeart/2018/2/layout/IconVerticalSolidList"/>
    <dgm:cxn modelId="{1281F568-EA33-4BD2-BE61-5A2136032119}" type="presParOf" srcId="{679E4383-7CD7-4765-BF9E-0A24C0D61BA0}" destId="{A908D8DC-4074-47E6-8B51-6F54C6B60681}" srcOrd="0" destOrd="0" presId="urn:microsoft.com/office/officeart/2018/2/layout/IconVerticalSolidList"/>
    <dgm:cxn modelId="{6A31584C-A7CB-47E9-AD64-8C8B8C7F0393}" type="presParOf" srcId="{679E4383-7CD7-4765-BF9E-0A24C0D61BA0}" destId="{4238732C-38E0-424E-9ABF-BF134928927E}" srcOrd="1" destOrd="0" presId="urn:microsoft.com/office/officeart/2018/2/layout/IconVerticalSolidList"/>
    <dgm:cxn modelId="{F562E90B-B190-449C-9EFB-298DDCB7533F}" type="presParOf" srcId="{679E4383-7CD7-4765-BF9E-0A24C0D61BA0}" destId="{CCA1905C-6B9F-4B22-8B8F-712C347E879C}" srcOrd="2" destOrd="0" presId="urn:microsoft.com/office/officeart/2018/2/layout/IconVerticalSolidList"/>
    <dgm:cxn modelId="{2D8123F3-8D13-4AD2-BD78-FD6B6F2BAB02}" type="presParOf" srcId="{679E4383-7CD7-4765-BF9E-0A24C0D61BA0}" destId="{D8DF8B9A-C557-4213-8CF0-F5C97A07C82E}" srcOrd="3" destOrd="0" presId="urn:microsoft.com/office/officeart/2018/2/layout/IconVerticalSolidList"/>
    <dgm:cxn modelId="{54FA978C-C403-4A44-9C02-73EAFE11AD8A}" type="presParOf" srcId="{679E4383-7CD7-4765-BF9E-0A24C0D61BA0}" destId="{BC91299C-8144-4F76-A9CE-C142F08AAC8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1ACB2E-FDD5-4E78-83CF-2EDD86623DCB}"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s-CO"/>
        </a:p>
      </dgm:t>
    </dgm:pt>
    <dgm:pt modelId="{7987A02C-462F-46B3-A674-04D067084692}">
      <dgm:prSet/>
      <dgm:spPr/>
      <dgm:t>
        <a:bodyPr/>
        <a:lstStyle/>
        <a:p>
          <a:r>
            <a:rPr lang="es-MX"/>
            <a:t>Comprensión del negocio</a:t>
          </a:r>
          <a:endParaRPr lang="es-CO"/>
        </a:p>
      </dgm:t>
    </dgm:pt>
    <dgm:pt modelId="{2AABA351-E8E6-4959-8967-5738F716DA7E}" type="parTrans" cxnId="{D433A135-F0EA-453B-98F7-F4D57201F7B6}">
      <dgm:prSet/>
      <dgm:spPr/>
      <dgm:t>
        <a:bodyPr/>
        <a:lstStyle/>
        <a:p>
          <a:endParaRPr lang="es-CO"/>
        </a:p>
      </dgm:t>
    </dgm:pt>
    <dgm:pt modelId="{8D266C85-48E8-4DF2-A7B2-C1F7BB9DB0C2}" type="sibTrans" cxnId="{D433A135-F0EA-453B-98F7-F4D57201F7B6}">
      <dgm:prSet/>
      <dgm:spPr/>
      <dgm:t>
        <a:bodyPr/>
        <a:lstStyle/>
        <a:p>
          <a:endParaRPr lang="es-CO"/>
        </a:p>
      </dgm:t>
    </dgm:pt>
    <dgm:pt modelId="{3EF48254-1604-4398-BCF0-EBDD9AA1244C}">
      <dgm:prSet/>
      <dgm:spPr/>
      <dgm:t>
        <a:bodyPr/>
        <a:lstStyle/>
        <a:p>
          <a:r>
            <a:rPr lang="es-MX" dirty="0"/>
            <a:t>Relacionamiento de Prestadores(IPS), Asegurador(EPS) y el Gobierno(MINSALUD).</a:t>
          </a:r>
          <a:endParaRPr lang="es-CO" dirty="0"/>
        </a:p>
      </dgm:t>
    </dgm:pt>
    <dgm:pt modelId="{AAD27966-DF24-42BF-9DFC-445E7534BEEA}" type="parTrans" cxnId="{62D9E960-57BB-4310-9532-418535E61549}">
      <dgm:prSet/>
      <dgm:spPr/>
      <dgm:t>
        <a:bodyPr/>
        <a:lstStyle/>
        <a:p>
          <a:endParaRPr lang="es-CO"/>
        </a:p>
      </dgm:t>
    </dgm:pt>
    <dgm:pt modelId="{6242FC7B-F6B6-4553-BF4C-FC5365FC5CEF}" type="sibTrans" cxnId="{62D9E960-57BB-4310-9532-418535E61549}">
      <dgm:prSet/>
      <dgm:spPr/>
      <dgm:t>
        <a:bodyPr/>
        <a:lstStyle/>
        <a:p>
          <a:endParaRPr lang="es-CO"/>
        </a:p>
      </dgm:t>
    </dgm:pt>
    <dgm:pt modelId="{2A9C0E13-B434-47A5-8E93-46B4F88A2426}">
      <dgm:prSet/>
      <dgm:spPr/>
      <dgm:t>
        <a:bodyPr/>
        <a:lstStyle/>
        <a:p>
          <a:r>
            <a:rPr lang="es-MX" dirty="0"/>
            <a:t>Como funciona y se operativizan los RIPS entre los actores, en los procesos administrativos, financieros y regulatorios.</a:t>
          </a:r>
          <a:endParaRPr lang="es-CO" dirty="0"/>
        </a:p>
      </dgm:t>
    </dgm:pt>
    <dgm:pt modelId="{8039C495-1B09-4B09-BE3A-3CABE945CF97}" type="parTrans" cxnId="{2D13BA44-8ED6-48AC-A7FB-DBD3E2474C3A}">
      <dgm:prSet/>
      <dgm:spPr/>
      <dgm:t>
        <a:bodyPr/>
        <a:lstStyle/>
        <a:p>
          <a:endParaRPr lang="es-CO"/>
        </a:p>
      </dgm:t>
    </dgm:pt>
    <dgm:pt modelId="{426B97C5-B628-4A88-B76F-9001683E79CA}" type="sibTrans" cxnId="{2D13BA44-8ED6-48AC-A7FB-DBD3E2474C3A}">
      <dgm:prSet/>
      <dgm:spPr/>
      <dgm:t>
        <a:bodyPr/>
        <a:lstStyle/>
        <a:p>
          <a:endParaRPr lang="es-CO"/>
        </a:p>
      </dgm:t>
    </dgm:pt>
    <dgm:pt modelId="{8537C6E9-FF79-4B56-A858-85E9A4F9FB09}">
      <dgm:prSet/>
      <dgm:spPr/>
      <dgm:t>
        <a:bodyPr/>
        <a:lstStyle/>
        <a:p>
          <a:r>
            <a:rPr lang="es-MX" dirty="0"/>
            <a:t>Definir el objetivo criterios claros de consolidación de los RIPS</a:t>
          </a:r>
          <a:endParaRPr lang="es-CO" dirty="0"/>
        </a:p>
      </dgm:t>
    </dgm:pt>
    <dgm:pt modelId="{F0184D70-CC96-42DE-B3FD-F37FF9CC89F2}" type="parTrans" cxnId="{CA9A454E-71B3-4F6C-A51F-ED39E8550F1A}">
      <dgm:prSet/>
      <dgm:spPr/>
      <dgm:t>
        <a:bodyPr/>
        <a:lstStyle/>
        <a:p>
          <a:endParaRPr lang="es-CO"/>
        </a:p>
      </dgm:t>
    </dgm:pt>
    <dgm:pt modelId="{B6D8D9CA-1537-4724-A001-AC92191F4985}" type="sibTrans" cxnId="{CA9A454E-71B3-4F6C-A51F-ED39E8550F1A}">
      <dgm:prSet/>
      <dgm:spPr/>
      <dgm:t>
        <a:bodyPr/>
        <a:lstStyle/>
        <a:p>
          <a:endParaRPr lang="es-CO"/>
        </a:p>
      </dgm:t>
    </dgm:pt>
    <dgm:pt modelId="{A36701D4-81C0-4B87-A0E4-ADD88A1FBB44}">
      <dgm:prSet/>
      <dgm:spPr/>
      <dgm:t>
        <a:bodyPr/>
        <a:lstStyle/>
        <a:p>
          <a:r>
            <a:rPr lang="es-MX"/>
            <a:t>Comprensión de los datos</a:t>
          </a:r>
          <a:endParaRPr lang="es-CO"/>
        </a:p>
      </dgm:t>
    </dgm:pt>
    <dgm:pt modelId="{1BAC6CA2-C532-4117-A3AB-4692F2D30D88}" type="parTrans" cxnId="{45389149-8B62-4896-840D-26AFAC97052F}">
      <dgm:prSet/>
      <dgm:spPr/>
      <dgm:t>
        <a:bodyPr/>
        <a:lstStyle/>
        <a:p>
          <a:endParaRPr lang="es-CO"/>
        </a:p>
      </dgm:t>
    </dgm:pt>
    <dgm:pt modelId="{D141C468-11AC-4421-AE13-59D65C6E8FEF}" type="sibTrans" cxnId="{45389149-8B62-4896-840D-26AFAC97052F}">
      <dgm:prSet/>
      <dgm:spPr/>
      <dgm:t>
        <a:bodyPr/>
        <a:lstStyle/>
        <a:p>
          <a:endParaRPr lang="es-CO"/>
        </a:p>
      </dgm:t>
    </dgm:pt>
    <dgm:pt modelId="{F445364A-D18D-487A-8EB6-7751095926B9}">
      <dgm:prSet/>
      <dgm:spPr/>
      <dgm:t>
        <a:bodyPr/>
        <a:lstStyle/>
        <a:p>
          <a:r>
            <a:rPr lang="es-MX" dirty="0"/>
            <a:t>Recolectar los archivos RIPS correspondientes a los años 2020, 2021 y 2022, reportados por la EPS Coosalud.</a:t>
          </a:r>
          <a:endParaRPr lang="es-CO" dirty="0"/>
        </a:p>
      </dgm:t>
    </dgm:pt>
    <dgm:pt modelId="{B103B20E-C764-4F80-A75B-8BB3B400349D}" type="parTrans" cxnId="{01C71835-49AC-4C42-AF4D-374CAD7F156F}">
      <dgm:prSet/>
      <dgm:spPr/>
      <dgm:t>
        <a:bodyPr/>
        <a:lstStyle/>
        <a:p>
          <a:endParaRPr lang="es-CO"/>
        </a:p>
      </dgm:t>
    </dgm:pt>
    <dgm:pt modelId="{47D3D8CB-9556-4F94-A5FC-063A79766B81}" type="sibTrans" cxnId="{01C71835-49AC-4C42-AF4D-374CAD7F156F}">
      <dgm:prSet/>
      <dgm:spPr/>
      <dgm:t>
        <a:bodyPr/>
        <a:lstStyle/>
        <a:p>
          <a:endParaRPr lang="es-CO"/>
        </a:p>
      </dgm:t>
    </dgm:pt>
    <dgm:pt modelId="{EC025ABD-F651-46A4-9816-1CB75123C721}">
      <dgm:prSet/>
      <dgm:spPr/>
      <dgm:t>
        <a:bodyPr/>
        <a:lstStyle/>
        <a:p>
          <a:r>
            <a:rPr lang="es-MX"/>
            <a:t>Construir una base de datos relacional que permita la integración coherente de los diferentes archivos (AF, US, AC, AP, AH, AN, AM y AT).</a:t>
          </a:r>
          <a:endParaRPr lang="es-CO"/>
        </a:p>
      </dgm:t>
    </dgm:pt>
    <dgm:pt modelId="{B8212260-5DB3-4217-9A0E-1A4F76895F92}" type="parTrans" cxnId="{53F43CD5-085A-41B0-A3B3-8284C8868FD2}">
      <dgm:prSet/>
      <dgm:spPr/>
      <dgm:t>
        <a:bodyPr/>
        <a:lstStyle/>
        <a:p>
          <a:endParaRPr lang="es-CO"/>
        </a:p>
      </dgm:t>
    </dgm:pt>
    <dgm:pt modelId="{1691D930-50FE-4579-851D-DABB3C29C418}" type="sibTrans" cxnId="{53F43CD5-085A-41B0-A3B3-8284C8868FD2}">
      <dgm:prSet/>
      <dgm:spPr/>
      <dgm:t>
        <a:bodyPr/>
        <a:lstStyle/>
        <a:p>
          <a:endParaRPr lang="es-CO"/>
        </a:p>
      </dgm:t>
    </dgm:pt>
    <dgm:pt modelId="{11A2AD1A-C8A0-44D6-B2AA-D708E9E5E094}">
      <dgm:prSet/>
      <dgm:spPr/>
      <dgm:t>
        <a:bodyPr/>
        <a:lstStyle/>
        <a:p>
          <a:r>
            <a:rPr lang="es-MX" dirty="0"/>
            <a:t>EDA de las tablas y los componentes de la base de datos.</a:t>
          </a:r>
          <a:endParaRPr lang="es-CO" dirty="0"/>
        </a:p>
      </dgm:t>
    </dgm:pt>
    <dgm:pt modelId="{8B49A844-5947-4FCD-8EFA-FB643964A662}" type="parTrans" cxnId="{D965B538-6A4D-4FE4-80DD-0EE22727ACD1}">
      <dgm:prSet/>
      <dgm:spPr/>
      <dgm:t>
        <a:bodyPr/>
        <a:lstStyle/>
        <a:p>
          <a:endParaRPr lang="es-CO"/>
        </a:p>
      </dgm:t>
    </dgm:pt>
    <dgm:pt modelId="{645CFF94-5CF2-4165-BCA6-C2292BF7CC09}" type="sibTrans" cxnId="{D965B538-6A4D-4FE4-80DD-0EE22727ACD1}">
      <dgm:prSet/>
      <dgm:spPr/>
      <dgm:t>
        <a:bodyPr/>
        <a:lstStyle/>
        <a:p>
          <a:endParaRPr lang="es-CO"/>
        </a:p>
      </dgm:t>
    </dgm:pt>
    <dgm:pt modelId="{0D59459C-4495-4BC0-9DA3-B0703D884373}">
      <dgm:prSet/>
      <dgm:spPr/>
      <dgm:t>
        <a:bodyPr/>
        <a:lstStyle/>
        <a:p>
          <a:r>
            <a:rPr lang="es-MX"/>
            <a:t>Preparación de los datos</a:t>
          </a:r>
          <a:endParaRPr lang="es-CO"/>
        </a:p>
      </dgm:t>
    </dgm:pt>
    <dgm:pt modelId="{30720663-983E-4E4A-93A8-C6A0EADD409B}" type="parTrans" cxnId="{C84DD57D-238E-448C-982C-CFEAEE4B6E46}">
      <dgm:prSet/>
      <dgm:spPr/>
      <dgm:t>
        <a:bodyPr/>
        <a:lstStyle/>
        <a:p>
          <a:endParaRPr lang="es-CO"/>
        </a:p>
      </dgm:t>
    </dgm:pt>
    <dgm:pt modelId="{CA99BDBA-1E27-4920-BF8D-78E5BC0396B8}" type="sibTrans" cxnId="{C84DD57D-238E-448C-982C-CFEAEE4B6E46}">
      <dgm:prSet/>
      <dgm:spPr/>
      <dgm:t>
        <a:bodyPr/>
        <a:lstStyle/>
        <a:p>
          <a:endParaRPr lang="es-CO"/>
        </a:p>
      </dgm:t>
    </dgm:pt>
    <dgm:pt modelId="{F6C0432E-CBC7-4EEA-8A48-2C879539BE0D}">
      <dgm:prSet/>
      <dgm:spPr/>
      <dgm:t>
        <a:bodyPr/>
        <a:lstStyle/>
        <a:p>
          <a:r>
            <a:rPr lang="es-MX" dirty="0"/>
            <a:t>Filtro de información</a:t>
          </a:r>
          <a:endParaRPr lang="es-CO" dirty="0"/>
        </a:p>
      </dgm:t>
    </dgm:pt>
    <dgm:pt modelId="{89A72FF1-EA71-4C34-8AAD-C53A1B5757CC}" type="parTrans" cxnId="{7F8E964C-2824-40BC-BCDB-ECFA00070C29}">
      <dgm:prSet/>
      <dgm:spPr/>
      <dgm:t>
        <a:bodyPr/>
        <a:lstStyle/>
        <a:p>
          <a:endParaRPr lang="es-CO"/>
        </a:p>
      </dgm:t>
    </dgm:pt>
    <dgm:pt modelId="{F107ADD6-E592-4DB2-8BE8-6E00FCB0DA6B}" type="sibTrans" cxnId="{7F8E964C-2824-40BC-BCDB-ECFA00070C29}">
      <dgm:prSet/>
      <dgm:spPr/>
      <dgm:t>
        <a:bodyPr/>
        <a:lstStyle/>
        <a:p>
          <a:endParaRPr lang="es-CO"/>
        </a:p>
      </dgm:t>
    </dgm:pt>
    <dgm:pt modelId="{9ABBDC22-B690-42CA-9A37-D98325C8E5E0}">
      <dgm:prSet/>
      <dgm:spPr/>
      <dgm:t>
        <a:bodyPr/>
        <a:lstStyle/>
        <a:p>
          <a:r>
            <a:rPr lang="es-MX" dirty="0"/>
            <a:t>Ejecutar procesos de limpieza.</a:t>
          </a:r>
          <a:endParaRPr lang="es-CO" dirty="0"/>
        </a:p>
      </dgm:t>
    </dgm:pt>
    <dgm:pt modelId="{6AAC09A8-4D45-400D-A827-232FAC19F9BB}" type="parTrans" cxnId="{9A953D30-05A4-427C-88AB-4E1B4BEC3FCB}">
      <dgm:prSet/>
      <dgm:spPr/>
      <dgm:t>
        <a:bodyPr/>
        <a:lstStyle/>
        <a:p>
          <a:endParaRPr lang="es-CO"/>
        </a:p>
      </dgm:t>
    </dgm:pt>
    <dgm:pt modelId="{9EF3A59A-475B-45B3-B75F-C99CAE95F7BA}" type="sibTrans" cxnId="{9A953D30-05A4-427C-88AB-4E1B4BEC3FCB}">
      <dgm:prSet/>
      <dgm:spPr/>
      <dgm:t>
        <a:bodyPr/>
        <a:lstStyle/>
        <a:p>
          <a:endParaRPr lang="es-CO"/>
        </a:p>
      </dgm:t>
    </dgm:pt>
    <dgm:pt modelId="{90FFEC2E-AFDA-4A68-BADC-531A181DB05B}">
      <dgm:prSet/>
      <dgm:spPr/>
      <dgm:t>
        <a:bodyPr/>
        <a:lstStyle/>
        <a:p>
          <a:r>
            <a:rPr lang="es-MX" dirty="0"/>
            <a:t>Aplicar transformaciones y normalización de variables numéricas.</a:t>
          </a:r>
          <a:endParaRPr lang="es-CO" dirty="0"/>
        </a:p>
      </dgm:t>
    </dgm:pt>
    <dgm:pt modelId="{E885CD2F-2F6A-4106-9E93-DF4B47E5B43A}" type="parTrans" cxnId="{F5FAC493-E2AA-40AA-8EEC-741AE9932090}">
      <dgm:prSet/>
      <dgm:spPr/>
      <dgm:t>
        <a:bodyPr/>
        <a:lstStyle/>
        <a:p>
          <a:endParaRPr lang="es-CO"/>
        </a:p>
      </dgm:t>
    </dgm:pt>
    <dgm:pt modelId="{13C04F1A-54C1-4AE8-8981-9C01C2516100}" type="sibTrans" cxnId="{F5FAC493-E2AA-40AA-8EEC-741AE9932090}">
      <dgm:prSet/>
      <dgm:spPr/>
      <dgm:t>
        <a:bodyPr/>
        <a:lstStyle/>
        <a:p>
          <a:endParaRPr lang="es-CO"/>
        </a:p>
      </dgm:t>
    </dgm:pt>
    <dgm:pt modelId="{A116978F-BEF6-4F09-83F5-17753365AA77}">
      <dgm:prSet/>
      <dgm:spPr/>
      <dgm:t>
        <a:bodyPr/>
        <a:lstStyle/>
        <a:p>
          <a:r>
            <a:rPr lang="es-MX" dirty="0"/>
            <a:t>Anonimizar campos sensibles para garantizar el cumplimiento de la normativa de protección de datos personales.</a:t>
          </a:r>
          <a:endParaRPr lang="es-CO" dirty="0"/>
        </a:p>
      </dgm:t>
    </dgm:pt>
    <dgm:pt modelId="{42CB2265-63C1-446E-ACF5-79265024FD6E}" type="parTrans" cxnId="{33B3C14D-6CA2-4A2C-BA09-B3CED63A1F86}">
      <dgm:prSet/>
      <dgm:spPr/>
      <dgm:t>
        <a:bodyPr/>
        <a:lstStyle/>
        <a:p>
          <a:endParaRPr lang="es-CO"/>
        </a:p>
      </dgm:t>
    </dgm:pt>
    <dgm:pt modelId="{DED26C99-0884-4DF3-BF3F-084BB196DB0F}" type="sibTrans" cxnId="{33B3C14D-6CA2-4A2C-BA09-B3CED63A1F86}">
      <dgm:prSet/>
      <dgm:spPr/>
      <dgm:t>
        <a:bodyPr/>
        <a:lstStyle/>
        <a:p>
          <a:endParaRPr lang="es-CO"/>
        </a:p>
      </dgm:t>
    </dgm:pt>
    <dgm:pt modelId="{BB1E78DB-1750-4EC1-AE55-94E1D2067E14}" type="pres">
      <dgm:prSet presAssocID="{961ACB2E-FDD5-4E78-83CF-2EDD86623DCB}" presName="linearFlow" presStyleCnt="0">
        <dgm:presLayoutVars>
          <dgm:dir/>
          <dgm:animLvl val="lvl"/>
          <dgm:resizeHandles val="exact"/>
        </dgm:presLayoutVars>
      </dgm:prSet>
      <dgm:spPr/>
    </dgm:pt>
    <dgm:pt modelId="{CEBDA538-082B-413A-A150-7D83E4DB84B5}" type="pres">
      <dgm:prSet presAssocID="{7987A02C-462F-46B3-A674-04D067084692}" presName="composite" presStyleCnt="0"/>
      <dgm:spPr/>
    </dgm:pt>
    <dgm:pt modelId="{F963C294-A435-4727-B44A-F552B6BB0FB9}" type="pres">
      <dgm:prSet presAssocID="{7987A02C-462F-46B3-A674-04D067084692}" presName="parTx" presStyleLbl="node1" presStyleIdx="0" presStyleCnt="3">
        <dgm:presLayoutVars>
          <dgm:chMax val="0"/>
          <dgm:chPref val="0"/>
          <dgm:bulletEnabled val="1"/>
        </dgm:presLayoutVars>
      </dgm:prSet>
      <dgm:spPr/>
    </dgm:pt>
    <dgm:pt modelId="{AC99A68E-004A-40B4-A7EF-3D8300E57B17}" type="pres">
      <dgm:prSet presAssocID="{7987A02C-462F-46B3-A674-04D067084692}" presName="parSh" presStyleLbl="node1" presStyleIdx="0" presStyleCnt="3"/>
      <dgm:spPr/>
    </dgm:pt>
    <dgm:pt modelId="{046DB721-0C24-4B45-A82B-3286434DB31D}" type="pres">
      <dgm:prSet presAssocID="{7987A02C-462F-46B3-A674-04D067084692}" presName="desTx" presStyleLbl="fgAcc1" presStyleIdx="0" presStyleCnt="3">
        <dgm:presLayoutVars>
          <dgm:bulletEnabled val="1"/>
        </dgm:presLayoutVars>
      </dgm:prSet>
      <dgm:spPr/>
    </dgm:pt>
    <dgm:pt modelId="{F69B6DE4-A06F-439C-9C71-98FC04A82209}" type="pres">
      <dgm:prSet presAssocID="{8D266C85-48E8-4DF2-A7B2-C1F7BB9DB0C2}" presName="sibTrans" presStyleLbl="sibTrans2D1" presStyleIdx="0" presStyleCnt="2"/>
      <dgm:spPr/>
    </dgm:pt>
    <dgm:pt modelId="{FE4A35F4-75C4-4E26-84F1-4A81A13E7AE0}" type="pres">
      <dgm:prSet presAssocID="{8D266C85-48E8-4DF2-A7B2-C1F7BB9DB0C2}" presName="connTx" presStyleLbl="sibTrans2D1" presStyleIdx="0" presStyleCnt="2"/>
      <dgm:spPr/>
    </dgm:pt>
    <dgm:pt modelId="{37A218CC-4EB2-4A2B-BBB3-A35944FF5D2A}" type="pres">
      <dgm:prSet presAssocID="{A36701D4-81C0-4B87-A0E4-ADD88A1FBB44}" presName="composite" presStyleCnt="0"/>
      <dgm:spPr/>
    </dgm:pt>
    <dgm:pt modelId="{0BDB4FF0-24E8-4388-B8E6-48477D5658FD}" type="pres">
      <dgm:prSet presAssocID="{A36701D4-81C0-4B87-A0E4-ADD88A1FBB44}" presName="parTx" presStyleLbl="node1" presStyleIdx="0" presStyleCnt="3">
        <dgm:presLayoutVars>
          <dgm:chMax val="0"/>
          <dgm:chPref val="0"/>
          <dgm:bulletEnabled val="1"/>
        </dgm:presLayoutVars>
      </dgm:prSet>
      <dgm:spPr/>
    </dgm:pt>
    <dgm:pt modelId="{C44DA10C-D9B7-41F9-8600-FDB9A76F2E8D}" type="pres">
      <dgm:prSet presAssocID="{A36701D4-81C0-4B87-A0E4-ADD88A1FBB44}" presName="parSh" presStyleLbl="node1" presStyleIdx="1" presStyleCnt="3"/>
      <dgm:spPr/>
    </dgm:pt>
    <dgm:pt modelId="{06CEC4C5-9491-4AAA-BD17-A78DA6168E78}" type="pres">
      <dgm:prSet presAssocID="{A36701D4-81C0-4B87-A0E4-ADD88A1FBB44}" presName="desTx" presStyleLbl="fgAcc1" presStyleIdx="1" presStyleCnt="3">
        <dgm:presLayoutVars>
          <dgm:bulletEnabled val="1"/>
        </dgm:presLayoutVars>
      </dgm:prSet>
      <dgm:spPr/>
    </dgm:pt>
    <dgm:pt modelId="{920FC077-9EFF-49EE-A225-628968CD0A5A}" type="pres">
      <dgm:prSet presAssocID="{D141C468-11AC-4421-AE13-59D65C6E8FEF}" presName="sibTrans" presStyleLbl="sibTrans2D1" presStyleIdx="1" presStyleCnt="2"/>
      <dgm:spPr/>
    </dgm:pt>
    <dgm:pt modelId="{36924DC0-1FF2-4A80-AE55-4EB6D2B6DF52}" type="pres">
      <dgm:prSet presAssocID="{D141C468-11AC-4421-AE13-59D65C6E8FEF}" presName="connTx" presStyleLbl="sibTrans2D1" presStyleIdx="1" presStyleCnt="2"/>
      <dgm:spPr/>
    </dgm:pt>
    <dgm:pt modelId="{8F8CFAA9-738F-4ADC-9663-567EF361FBA1}" type="pres">
      <dgm:prSet presAssocID="{0D59459C-4495-4BC0-9DA3-B0703D884373}" presName="composite" presStyleCnt="0"/>
      <dgm:spPr/>
    </dgm:pt>
    <dgm:pt modelId="{0708F81E-2433-4028-903A-D2C73F162405}" type="pres">
      <dgm:prSet presAssocID="{0D59459C-4495-4BC0-9DA3-B0703D884373}" presName="parTx" presStyleLbl="node1" presStyleIdx="1" presStyleCnt="3">
        <dgm:presLayoutVars>
          <dgm:chMax val="0"/>
          <dgm:chPref val="0"/>
          <dgm:bulletEnabled val="1"/>
        </dgm:presLayoutVars>
      </dgm:prSet>
      <dgm:spPr/>
    </dgm:pt>
    <dgm:pt modelId="{1B4F7D62-93A5-4622-8FBF-C5515216AC39}" type="pres">
      <dgm:prSet presAssocID="{0D59459C-4495-4BC0-9DA3-B0703D884373}" presName="parSh" presStyleLbl="node1" presStyleIdx="2" presStyleCnt="3"/>
      <dgm:spPr/>
    </dgm:pt>
    <dgm:pt modelId="{2EF49F87-0A88-48D1-955A-14D7A96CD89E}" type="pres">
      <dgm:prSet presAssocID="{0D59459C-4495-4BC0-9DA3-B0703D884373}" presName="desTx" presStyleLbl="fgAcc1" presStyleIdx="2" presStyleCnt="3">
        <dgm:presLayoutVars>
          <dgm:bulletEnabled val="1"/>
        </dgm:presLayoutVars>
      </dgm:prSet>
      <dgm:spPr/>
    </dgm:pt>
  </dgm:ptLst>
  <dgm:cxnLst>
    <dgm:cxn modelId="{9A953D30-05A4-427C-88AB-4E1B4BEC3FCB}" srcId="{0D59459C-4495-4BC0-9DA3-B0703D884373}" destId="{9ABBDC22-B690-42CA-9A37-D98325C8E5E0}" srcOrd="1" destOrd="0" parTransId="{6AAC09A8-4D45-400D-A827-232FAC19F9BB}" sibTransId="{9EF3A59A-475B-45B3-B75F-C99CAE95F7BA}"/>
    <dgm:cxn modelId="{01C71835-49AC-4C42-AF4D-374CAD7F156F}" srcId="{A36701D4-81C0-4B87-A0E4-ADD88A1FBB44}" destId="{F445364A-D18D-487A-8EB6-7751095926B9}" srcOrd="0" destOrd="0" parTransId="{B103B20E-C764-4F80-A75B-8BB3B400349D}" sibTransId="{47D3D8CB-9556-4F94-A5FC-063A79766B81}"/>
    <dgm:cxn modelId="{D433A135-F0EA-453B-98F7-F4D57201F7B6}" srcId="{961ACB2E-FDD5-4E78-83CF-2EDD86623DCB}" destId="{7987A02C-462F-46B3-A674-04D067084692}" srcOrd="0" destOrd="0" parTransId="{2AABA351-E8E6-4959-8967-5738F716DA7E}" sibTransId="{8D266C85-48E8-4DF2-A7B2-C1F7BB9DB0C2}"/>
    <dgm:cxn modelId="{1C85DA35-A217-4543-A5E9-5DD38675196B}" type="presOf" srcId="{8D266C85-48E8-4DF2-A7B2-C1F7BB9DB0C2}" destId="{F69B6DE4-A06F-439C-9C71-98FC04A82209}" srcOrd="0" destOrd="0" presId="urn:microsoft.com/office/officeart/2005/8/layout/process3"/>
    <dgm:cxn modelId="{D965B538-6A4D-4FE4-80DD-0EE22727ACD1}" srcId="{A36701D4-81C0-4B87-A0E4-ADD88A1FBB44}" destId="{11A2AD1A-C8A0-44D6-B2AA-D708E9E5E094}" srcOrd="2" destOrd="0" parTransId="{8B49A844-5947-4FCD-8EFA-FB643964A662}" sibTransId="{645CFF94-5CF2-4165-BCA6-C2292BF7CC09}"/>
    <dgm:cxn modelId="{4194E05E-06EA-4235-9855-26E6B6C58724}" type="presOf" srcId="{8537C6E9-FF79-4B56-A858-85E9A4F9FB09}" destId="{046DB721-0C24-4B45-A82B-3286434DB31D}" srcOrd="0" destOrd="2" presId="urn:microsoft.com/office/officeart/2005/8/layout/process3"/>
    <dgm:cxn modelId="{62D9E960-57BB-4310-9532-418535E61549}" srcId="{7987A02C-462F-46B3-A674-04D067084692}" destId="{3EF48254-1604-4398-BCF0-EBDD9AA1244C}" srcOrd="0" destOrd="0" parTransId="{AAD27966-DF24-42BF-9DFC-445E7534BEEA}" sibTransId="{6242FC7B-F6B6-4553-BF4C-FC5365FC5CEF}"/>
    <dgm:cxn modelId="{14503F63-9374-44D8-9877-45A2C38CF008}" type="presOf" srcId="{3EF48254-1604-4398-BCF0-EBDD9AA1244C}" destId="{046DB721-0C24-4B45-A82B-3286434DB31D}" srcOrd="0" destOrd="0" presId="urn:microsoft.com/office/officeart/2005/8/layout/process3"/>
    <dgm:cxn modelId="{2D13BA44-8ED6-48AC-A7FB-DBD3E2474C3A}" srcId="{7987A02C-462F-46B3-A674-04D067084692}" destId="{2A9C0E13-B434-47A5-8E93-46B4F88A2426}" srcOrd="1" destOrd="0" parTransId="{8039C495-1B09-4B09-BE3A-3CABE945CF97}" sibTransId="{426B97C5-B628-4A88-B76F-9001683E79CA}"/>
    <dgm:cxn modelId="{FC916446-6A4A-477C-BB00-722A1B4A0A76}" type="presOf" srcId="{A36701D4-81C0-4B87-A0E4-ADD88A1FBB44}" destId="{0BDB4FF0-24E8-4388-B8E6-48477D5658FD}" srcOrd="0" destOrd="0" presId="urn:microsoft.com/office/officeart/2005/8/layout/process3"/>
    <dgm:cxn modelId="{45389149-8B62-4896-840D-26AFAC97052F}" srcId="{961ACB2E-FDD5-4E78-83CF-2EDD86623DCB}" destId="{A36701D4-81C0-4B87-A0E4-ADD88A1FBB44}" srcOrd="1" destOrd="0" parTransId="{1BAC6CA2-C532-4117-A3AB-4692F2D30D88}" sibTransId="{D141C468-11AC-4421-AE13-59D65C6E8FEF}"/>
    <dgm:cxn modelId="{7F8E964C-2824-40BC-BCDB-ECFA00070C29}" srcId="{0D59459C-4495-4BC0-9DA3-B0703D884373}" destId="{F6C0432E-CBC7-4EEA-8A48-2C879539BE0D}" srcOrd="0" destOrd="0" parTransId="{89A72FF1-EA71-4C34-8AAD-C53A1B5757CC}" sibTransId="{F107ADD6-E592-4DB2-8BE8-6E00FCB0DA6B}"/>
    <dgm:cxn modelId="{33B3C14D-6CA2-4A2C-BA09-B3CED63A1F86}" srcId="{0D59459C-4495-4BC0-9DA3-B0703D884373}" destId="{A116978F-BEF6-4F09-83F5-17753365AA77}" srcOrd="3" destOrd="0" parTransId="{42CB2265-63C1-446E-ACF5-79265024FD6E}" sibTransId="{DED26C99-0884-4DF3-BF3F-084BB196DB0F}"/>
    <dgm:cxn modelId="{CA9A454E-71B3-4F6C-A51F-ED39E8550F1A}" srcId="{7987A02C-462F-46B3-A674-04D067084692}" destId="{8537C6E9-FF79-4B56-A858-85E9A4F9FB09}" srcOrd="2" destOrd="0" parTransId="{F0184D70-CC96-42DE-B3FD-F37FF9CC89F2}" sibTransId="{B6D8D9CA-1537-4724-A001-AC92191F4985}"/>
    <dgm:cxn modelId="{45B00850-9F71-4AA8-A0A6-2AD1DCEA8DE8}" type="presOf" srcId="{EC025ABD-F651-46A4-9816-1CB75123C721}" destId="{06CEC4C5-9491-4AAA-BD17-A78DA6168E78}" srcOrd="0" destOrd="1" presId="urn:microsoft.com/office/officeart/2005/8/layout/process3"/>
    <dgm:cxn modelId="{FC137659-72F8-4902-B111-81EDB7D5925C}" type="presOf" srcId="{A116978F-BEF6-4F09-83F5-17753365AA77}" destId="{2EF49F87-0A88-48D1-955A-14D7A96CD89E}" srcOrd="0" destOrd="3" presId="urn:microsoft.com/office/officeart/2005/8/layout/process3"/>
    <dgm:cxn modelId="{F6EE587C-194B-4EF6-9DE3-C8490032868C}" type="presOf" srcId="{2A9C0E13-B434-47A5-8E93-46B4F88A2426}" destId="{046DB721-0C24-4B45-A82B-3286434DB31D}" srcOrd="0" destOrd="1" presId="urn:microsoft.com/office/officeart/2005/8/layout/process3"/>
    <dgm:cxn modelId="{C84DD57D-238E-448C-982C-CFEAEE4B6E46}" srcId="{961ACB2E-FDD5-4E78-83CF-2EDD86623DCB}" destId="{0D59459C-4495-4BC0-9DA3-B0703D884373}" srcOrd="2" destOrd="0" parTransId="{30720663-983E-4E4A-93A8-C6A0EADD409B}" sibTransId="{CA99BDBA-1E27-4920-BF8D-78E5BC0396B8}"/>
    <dgm:cxn modelId="{1DA1E786-835B-4783-9C5E-F7DA5F614A76}" type="presOf" srcId="{7987A02C-462F-46B3-A674-04D067084692}" destId="{AC99A68E-004A-40B4-A7EF-3D8300E57B17}" srcOrd="1" destOrd="0" presId="urn:microsoft.com/office/officeart/2005/8/layout/process3"/>
    <dgm:cxn modelId="{02F6F68F-422F-419C-A706-2F184F8A91A7}" type="presOf" srcId="{961ACB2E-FDD5-4E78-83CF-2EDD86623DCB}" destId="{BB1E78DB-1750-4EC1-AE55-94E1D2067E14}" srcOrd="0" destOrd="0" presId="urn:microsoft.com/office/officeart/2005/8/layout/process3"/>
    <dgm:cxn modelId="{E277CB92-F31E-4819-B48B-BC33A917A913}" type="presOf" srcId="{A36701D4-81C0-4B87-A0E4-ADD88A1FBB44}" destId="{C44DA10C-D9B7-41F9-8600-FDB9A76F2E8D}" srcOrd="1" destOrd="0" presId="urn:microsoft.com/office/officeart/2005/8/layout/process3"/>
    <dgm:cxn modelId="{F5FAC493-E2AA-40AA-8EEC-741AE9932090}" srcId="{0D59459C-4495-4BC0-9DA3-B0703D884373}" destId="{90FFEC2E-AFDA-4A68-BADC-531A181DB05B}" srcOrd="2" destOrd="0" parTransId="{E885CD2F-2F6A-4106-9E93-DF4B47E5B43A}" sibTransId="{13C04F1A-54C1-4AE8-8981-9C01C2516100}"/>
    <dgm:cxn modelId="{4DF0CA94-DD8C-4EED-A052-717AAB223E10}" type="presOf" srcId="{7987A02C-462F-46B3-A674-04D067084692}" destId="{F963C294-A435-4727-B44A-F552B6BB0FB9}" srcOrd="0" destOrd="0" presId="urn:microsoft.com/office/officeart/2005/8/layout/process3"/>
    <dgm:cxn modelId="{370DC19F-CB74-4FA4-A68A-5AAFB3B296D4}" type="presOf" srcId="{D141C468-11AC-4421-AE13-59D65C6E8FEF}" destId="{36924DC0-1FF2-4A80-AE55-4EB6D2B6DF52}" srcOrd="1" destOrd="0" presId="urn:microsoft.com/office/officeart/2005/8/layout/process3"/>
    <dgm:cxn modelId="{46A256BD-44F2-44A2-A231-EC8B4EE6C7DD}" type="presOf" srcId="{0D59459C-4495-4BC0-9DA3-B0703D884373}" destId="{0708F81E-2433-4028-903A-D2C73F162405}" srcOrd="0" destOrd="0" presId="urn:microsoft.com/office/officeart/2005/8/layout/process3"/>
    <dgm:cxn modelId="{418DAAC6-245A-4191-818A-CE3257F11595}" type="presOf" srcId="{11A2AD1A-C8A0-44D6-B2AA-D708E9E5E094}" destId="{06CEC4C5-9491-4AAA-BD17-A78DA6168E78}" srcOrd="0" destOrd="2" presId="urn:microsoft.com/office/officeart/2005/8/layout/process3"/>
    <dgm:cxn modelId="{3AA4F1CC-BE78-4786-A01B-A36D24CEEBD1}" type="presOf" srcId="{0D59459C-4495-4BC0-9DA3-B0703D884373}" destId="{1B4F7D62-93A5-4622-8FBF-C5515216AC39}" srcOrd="1" destOrd="0" presId="urn:microsoft.com/office/officeart/2005/8/layout/process3"/>
    <dgm:cxn modelId="{466195D4-1E3A-4863-84E1-EE0500C5B102}" type="presOf" srcId="{F6C0432E-CBC7-4EEA-8A48-2C879539BE0D}" destId="{2EF49F87-0A88-48D1-955A-14D7A96CD89E}" srcOrd="0" destOrd="0" presId="urn:microsoft.com/office/officeart/2005/8/layout/process3"/>
    <dgm:cxn modelId="{53F43CD5-085A-41B0-A3B3-8284C8868FD2}" srcId="{A36701D4-81C0-4B87-A0E4-ADD88A1FBB44}" destId="{EC025ABD-F651-46A4-9816-1CB75123C721}" srcOrd="1" destOrd="0" parTransId="{B8212260-5DB3-4217-9A0E-1A4F76895F92}" sibTransId="{1691D930-50FE-4579-851D-DABB3C29C418}"/>
    <dgm:cxn modelId="{9E7400DD-62A1-4E4C-935F-60ACD9AFC0F5}" type="presOf" srcId="{9ABBDC22-B690-42CA-9A37-D98325C8E5E0}" destId="{2EF49F87-0A88-48D1-955A-14D7A96CD89E}" srcOrd="0" destOrd="1" presId="urn:microsoft.com/office/officeart/2005/8/layout/process3"/>
    <dgm:cxn modelId="{3B0741DD-8809-477A-9D94-FC174E6BAD5F}" type="presOf" srcId="{8D266C85-48E8-4DF2-A7B2-C1F7BB9DB0C2}" destId="{FE4A35F4-75C4-4E26-84F1-4A81A13E7AE0}" srcOrd="1" destOrd="0" presId="urn:microsoft.com/office/officeart/2005/8/layout/process3"/>
    <dgm:cxn modelId="{DAC299E5-34C9-4CEC-8288-B4737BD87221}" type="presOf" srcId="{D141C468-11AC-4421-AE13-59D65C6E8FEF}" destId="{920FC077-9EFF-49EE-A225-628968CD0A5A}" srcOrd="0" destOrd="0" presId="urn:microsoft.com/office/officeart/2005/8/layout/process3"/>
    <dgm:cxn modelId="{65A7E0ED-8833-40AA-AD86-A267988D0C46}" type="presOf" srcId="{90FFEC2E-AFDA-4A68-BADC-531A181DB05B}" destId="{2EF49F87-0A88-48D1-955A-14D7A96CD89E}" srcOrd="0" destOrd="2" presId="urn:microsoft.com/office/officeart/2005/8/layout/process3"/>
    <dgm:cxn modelId="{B1E286F3-7828-4825-A466-027FC81BA1D5}" type="presOf" srcId="{F445364A-D18D-487A-8EB6-7751095926B9}" destId="{06CEC4C5-9491-4AAA-BD17-A78DA6168E78}" srcOrd="0" destOrd="0" presId="urn:microsoft.com/office/officeart/2005/8/layout/process3"/>
    <dgm:cxn modelId="{E51C4A11-1503-43DF-B2B4-CF66C8D5F2C3}" type="presParOf" srcId="{BB1E78DB-1750-4EC1-AE55-94E1D2067E14}" destId="{CEBDA538-082B-413A-A150-7D83E4DB84B5}" srcOrd="0" destOrd="0" presId="urn:microsoft.com/office/officeart/2005/8/layout/process3"/>
    <dgm:cxn modelId="{0101FD74-100B-4166-9CBC-54E078E8D2CB}" type="presParOf" srcId="{CEBDA538-082B-413A-A150-7D83E4DB84B5}" destId="{F963C294-A435-4727-B44A-F552B6BB0FB9}" srcOrd="0" destOrd="0" presId="urn:microsoft.com/office/officeart/2005/8/layout/process3"/>
    <dgm:cxn modelId="{3C671521-E200-403B-AB1D-5B6478672032}" type="presParOf" srcId="{CEBDA538-082B-413A-A150-7D83E4DB84B5}" destId="{AC99A68E-004A-40B4-A7EF-3D8300E57B17}" srcOrd="1" destOrd="0" presId="urn:microsoft.com/office/officeart/2005/8/layout/process3"/>
    <dgm:cxn modelId="{F007E4B7-25B9-4AA2-A75E-55BE7A8368AB}" type="presParOf" srcId="{CEBDA538-082B-413A-A150-7D83E4DB84B5}" destId="{046DB721-0C24-4B45-A82B-3286434DB31D}" srcOrd="2" destOrd="0" presId="urn:microsoft.com/office/officeart/2005/8/layout/process3"/>
    <dgm:cxn modelId="{DE6F229A-F94F-4168-AC04-968C06AB3CC1}" type="presParOf" srcId="{BB1E78DB-1750-4EC1-AE55-94E1D2067E14}" destId="{F69B6DE4-A06F-439C-9C71-98FC04A82209}" srcOrd="1" destOrd="0" presId="urn:microsoft.com/office/officeart/2005/8/layout/process3"/>
    <dgm:cxn modelId="{6257F5CC-E105-4835-BD52-B5DBC46B2C9E}" type="presParOf" srcId="{F69B6DE4-A06F-439C-9C71-98FC04A82209}" destId="{FE4A35F4-75C4-4E26-84F1-4A81A13E7AE0}" srcOrd="0" destOrd="0" presId="urn:microsoft.com/office/officeart/2005/8/layout/process3"/>
    <dgm:cxn modelId="{2FDEDB12-D6D9-401F-888C-78ED3FDFF021}" type="presParOf" srcId="{BB1E78DB-1750-4EC1-AE55-94E1D2067E14}" destId="{37A218CC-4EB2-4A2B-BBB3-A35944FF5D2A}" srcOrd="2" destOrd="0" presId="urn:microsoft.com/office/officeart/2005/8/layout/process3"/>
    <dgm:cxn modelId="{A07F2456-21CD-4524-A135-0461D9A81CA3}" type="presParOf" srcId="{37A218CC-4EB2-4A2B-BBB3-A35944FF5D2A}" destId="{0BDB4FF0-24E8-4388-B8E6-48477D5658FD}" srcOrd="0" destOrd="0" presId="urn:microsoft.com/office/officeart/2005/8/layout/process3"/>
    <dgm:cxn modelId="{8D20C043-7B94-4792-9C88-2ABC70FBD20C}" type="presParOf" srcId="{37A218CC-4EB2-4A2B-BBB3-A35944FF5D2A}" destId="{C44DA10C-D9B7-41F9-8600-FDB9A76F2E8D}" srcOrd="1" destOrd="0" presId="urn:microsoft.com/office/officeart/2005/8/layout/process3"/>
    <dgm:cxn modelId="{54308D9A-9197-43F4-8DD1-A326BBD95C1A}" type="presParOf" srcId="{37A218CC-4EB2-4A2B-BBB3-A35944FF5D2A}" destId="{06CEC4C5-9491-4AAA-BD17-A78DA6168E78}" srcOrd="2" destOrd="0" presId="urn:microsoft.com/office/officeart/2005/8/layout/process3"/>
    <dgm:cxn modelId="{0C408153-D064-454C-B760-A70B5A2D90E9}" type="presParOf" srcId="{BB1E78DB-1750-4EC1-AE55-94E1D2067E14}" destId="{920FC077-9EFF-49EE-A225-628968CD0A5A}" srcOrd="3" destOrd="0" presId="urn:microsoft.com/office/officeart/2005/8/layout/process3"/>
    <dgm:cxn modelId="{10ED6E7F-EB23-4D25-933D-5D9AE7978CE7}" type="presParOf" srcId="{920FC077-9EFF-49EE-A225-628968CD0A5A}" destId="{36924DC0-1FF2-4A80-AE55-4EB6D2B6DF52}" srcOrd="0" destOrd="0" presId="urn:microsoft.com/office/officeart/2005/8/layout/process3"/>
    <dgm:cxn modelId="{0A5B5308-AA35-4727-8074-5BE0A28F42AA}" type="presParOf" srcId="{BB1E78DB-1750-4EC1-AE55-94E1D2067E14}" destId="{8F8CFAA9-738F-4ADC-9663-567EF361FBA1}" srcOrd="4" destOrd="0" presId="urn:microsoft.com/office/officeart/2005/8/layout/process3"/>
    <dgm:cxn modelId="{32B8043A-9B32-4D14-8820-D28B17C0866F}" type="presParOf" srcId="{8F8CFAA9-738F-4ADC-9663-567EF361FBA1}" destId="{0708F81E-2433-4028-903A-D2C73F162405}" srcOrd="0" destOrd="0" presId="urn:microsoft.com/office/officeart/2005/8/layout/process3"/>
    <dgm:cxn modelId="{EFC750DA-3BD5-4E39-A778-EDF8E94B1F67}" type="presParOf" srcId="{8F8CFAA9-738F-4ADC-9663-567EF361FBA1}" destId="{1B4F7D62-93A5-4622-8FBF-C5515216AC39}" srcOrd="1" destOrd="0" presId="urn:microsoft.com/office/officeart/2005/8/layout/process3"/>
    <dgm:cxn modelId="{52B61A48-9CC9-42A2-A872-B55AE374DD01}" type="presParOf" srcId="{8F8CFAA9-738F-4ADC-9663-567EF361FBA1}" destId="{2EF49F87-0A88-48D1-955A-14D7A96CD89E}"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CFC9C3-9DC1-4FDD-A764-EADB699C3F0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s-CO"/>
        </a:p>
      </dgm:t>
    </dgm:pt>
    <dgm:pt modelId="{D414D87E-9922-4921-AE78-EB4344CC4577}">
      <dgm:prSet/>
      <dgm:spPr/>
      <dgm:t>
        <a:bodyPr/>
        <a:lstStyle/>
        <a:p>
          <a:r>
            <a:rPr lang="es-MX"/>
            <a:t>Modelado</a:t>
          </a:r>
          <a:endParaRPr lang="es-CO"/>
        </a:p>
      </dgm:t>
    </dgm:pt>
    <dgm:pt modelId="{4451D1C0-5156-4ABE-B62E-713A2014C1B6}" type="parTrans" cxnId="{FCB3C57F-E226-41C9-A899-3DFB693B203A}">
      <dgm:prSet/>
      <dgm:spPr/>
      <dgm:t>
        <a:bodyPr/>
        <a:lstStyle/>
        <a:p>
          <a:endParaRPr lang="es-CO"/>
        </a:p>
      </dgm:t>
    </dgm:pt>
    <dgm:pt modelId="{43BB08DF-18B9-4C2A-A940-ADF4269F4CDD}" type="sibTrans" cxnId="{FCB3C57F-E226-41C9-A899-3DFB693B203A}">
      <dgm:prSet/>
      <dgm:spPr/>
      <dgm:t>
        <a:bodyPr/>
        <a:lstStyle/>
        <a:p>
          <a:endParaRPr lang="es-CO"/>
        </a:p>
      </dgm:t>
    </dgm:pt>
    <dgm:pt modelId="{7DCA2388-C777-4825-A358-B8060695AFFF}">
      <dgm:prSet/>
      <dgm:spPr/>
      <dgm:t>
        <a:bodyPr/>
        <a:lstStyle/>
        <a:p>
          <a:r>
            <a:rPr lang="es-MX" dirty="0"/>
            <a:t>Integrar los archivos RIPS en un solo conjunto de datos consolidado, asegurando relaciones correctas entre usuario, factura y tipo de atención (el dataset).</a:t>
          </a:r>
          <a:endParaRPr lang="es-CO" dirty="0"/>
        </a:p>
      </dgm:t>
    </dgm:pt>
    <dgm:pt modelId="{5A533CAA-F593-4010-9172-DB49F69DD914}" type="parTrans" cxnId="{37361523-5742-4004-A3CF-9359085C2816}">
      <dgm:prSet/>
      <dgm:spPr/>
      <dgm:t>
        <a:bodyPr/>
        <a:lstStyle/>
        <a:p>
          <a:endParaRPr lang="es-CO"/>
        </a:p>
      </dgm:t>
    </dgm:pt>
    <dgm:pt modelId="{26382619-9C00-487B-B409-77A905408969}" type="sibTrans" cxnId="{37361523-5742-4004-A3CF-9359085C2816}">
      <dgm:prSet/>
      <dgm:spPr/>
      <dgm:t>
        <a:bodyPr/>
        <a:lstStyle/>
        <a:p>
          <a:endParaRPr lang="es-CO"/>
        </a:p>
      </dgm:t>
    </dgm:pt>
    <dgm:pt modelId="{BD9E50D0-B685-4F2A-B58F-6CD0C6A175BE}">
      <dgm:prSet/>
      <dgm:spPr/>
      <dgm:t>
        <a:bodyPr/>
        <a:lstStyle/>
        <a:p>
          <a:r>
            <a:rPr lang="es-MX" dirty="0"/>
            <a:t>Seleccionar variables, priorizando aquellas con mayor completitud y variabilidad.</a:t>
          </a:r>
          <a:endParaRPr lang="es-CO" dirty="0"/>
        </a:p>
      </dgm:t>
    </dgm:pt>
    <dgm:pt modelId="{D1F928C0-FA8F-478B-9CFF-F65EA0B70685}" type="parTrans" cxnId="{D14C3A87-10EB-410A-AE31-34786EEFF0A9}">
      <dgm:prSet/>
      <dgm:spPr/>
      <dgm:t>
        <a:bodyPr/>
        <a:lstStyle/>
        <a:p>
          <a:endParaRPr lang="es-CO"/>
        </a:p>
      </dgm:t>
    </dgm:pt>
    <dgm:pt modelId="{DE0F8D10-FB98-4CF9-A2B4-A23696E77C63}" type="sibTrans" cxnId="{D14C3A87-10EB-410A-AE31-34786EEFF0A9}">
      <dgm:prSet/>
      <dgm:spPr/>
      <dgm:t>
        <a:bodyPr/>
        <a:lstStyle/>
        <a:p>
          <a:endParaRPr lang="es-CO"/>
        </a:p>
      </dgm:t>
    </dgm:pt>
    <dgm:pt modelId="{0EF9CAA6-98EF-4540-B7D5-C17FFB13F31E}">
      <dgm:prSet/>
      <dgm:spPr/>
      <dgm:t>
        <a:bodyPr/>
        <a:lstStyle/>
        <a:p>
          <a:r>
            <a:rPr lang="es-MX" dirty="0"/>
            <a:t>Aplicar los algoritmos Local </a:t>
          </a:r>
          <a:r>
            <a:rPr lang="es-MX" dirty="0" err="1"/>
            <a:t>Outlier</a:t>
          </a:r>
          <a:r>
            <a:rPr lang="es-MX" dirty="0"/>
            <a:t> Factor (LOF), </a:t>
          </a:r>
          <a:r>
            <a:rPr lang="es-MX" dirty="0" err="1"/>
            <a:t>Isolation</a:t>
          </a:r>
          <a:r>
            <a:rPr lang="es-MX" dirty="0"/>
            <a:t> Forest (IF) y </a:t>
          </a:r>
          <a:r>
            <a:rPr lang="es-MX" dirty="0" err="1"/>
            <a:t>Autoencoder</a:t>
          </a:r>
          <a:r>
            <a:rPr lang="es-MX" dirty="0"/>
            <a:t> (AE), generando el score de anormalidad para cada registro.</a:t>
          </a:r>
          <a:endParaRPr lang="es-CO" dirty="0"/>
        </a:p>
      </dgm:t>
    </dgm:pt>
    <dgm:pt modelId="{2D2D0597-83E1-4F94-B86F-896596C1C70D}" type="parTrans" cxnId="{7B3B1D40-0606-4E73-AF5D-431DAF808473}">
      <dgm:prSet/>
      <dgm:spPr/>
      <dgm:t>
        <a:bodyPr/>
        <a:lstStyle/>
        <a:p>
          <a:endParaRPr lang="es-CO"/>
        </a:p>
      </dgm:t>
    </dgm:pt>
    <dgm:pt modelId="{9A16AEFB-B6A8-44F2-A53B-E7677385A779}" type="sibTrans" cxnId="{7B3B1D40-0606-4E73-AF5D-431DAF808473}">
      <dgm:prSet/>
      <dgm:spPr/>
      <dgm:t>
        <a:bodyPr/>
        <a:lstStyle/>
        <a:p>
          <a:endParaRPr lang="es-CO"/>
        </a:p>
      </dgm:t>
    </dgm:pt>
    <dgm:pt modelId="{BBDC7AD1-56B7-4CB2-83C6-1898C724A66E}">
      <dgm:prSet/>
      <dgm:spPr/>
      <dgm:t>
        <a:bodyPr/>
        <a:lstStyle/>
        <a:p>
          <a:r>
            <a:rPr lang="es-MX"/>
            <a:t>Implementar un esquema de ensamble mediante agregación de scores para consolidar los resultados.</a:t>
          </a:r>
          <a:endParaRPr lang="es-CO"/>
        </a:p>
      </dgm:t>
    </dgm:pt>
    <dgm:pt modelId="{B2B79947-9888-4A4E-AE45-D17BA0C8D099}" type="parTrans" cxnId="{F6E9F964-841A-4590-B800-48415E22AC65}">
      <dgm:prSet/>
      <dgm:spPr/>
      <dgm:t>
        <a:bodyPr/>
        <a:lstStyle/>
        <a:p>
          <a:endParaRPr lang="es-CO"/>
        </a:p>
      </dgm:t>
    </dgm:pt>
    <dgm:pt modelId="{9BE56EBA-A87F-4EE8-8A66-044C5938C1E1}" type="sibTrans" cxnId="{F6E9F964-841A-4590-B800-48415E22AC65}">
      <dgm:prSet/>
      <dgm:spPr/>
      <dgm:t>
        <a:bodyPr/>
        <a:lstStyle/>
        <a:p>
          <a:endParaRPr lang="es-CO"/>
        </a:p>
      </dgm:t>
    </dgm:pt>
    <dgm:pt modelId="{81BF5050-CF4A-4BE4-8029-8CC8205CFF08}">
      <dgm:prSet/>
      <dgm:spPr/>
      <dgm:t>
        <a:bodyPr/>
        <a:lstStyle/>
        <a:p>
          <a:r>
            <a:rPr lang="es-MX"/>
            <a:t>Evaluación</a:t>
          </a:r>
          <a:endParaRPr lang="es-CO"/>
        </a:p>
      </dgm:t>
    </dgm:pt>
    <dgm:pt modelId="{CA828AE5-23AF-4A57-8C5E-FCCF38E09ABC}" type="parTrans" cxnId="{EE3CB278-6510-4811-850E-80451435F700}">
      <dgm:prSet/>
      <dgm:spPr/>
      <dgm:t>
        <a:bodyPr/>
        <a:lstStyle/>
        <a:p>
          <a:endParaRPr lang="es-CO"/>
        </a:p>
      </dgm:t>
    </dgm:pt>
    <dgm:pt modelId="{1410348F-F6AA-4AD9-B8B8-017B2D635E27}" type="sibTrans" cxnId="{EE3CB278-6510-4811-850E-80451435F700}">
      <dgm:prSet/>
      <dgm:spPr/>
      <dgm:t>
        <a:bodyPr/>
        <a:lstStyle/>
        <a:p>
          <a:endParaRPr lang="es-CO"/>
        </a:p>
      </dgm:t>
    </dgm:pt>
    <dgm:pt modelId="{4C87AF58-D10E-46FF-8FFD-1F6E44AF77CF}">
      <dgm:prSet/>
      <dgm:spPr/>
      <dgm:t>
        <a:bodyPr/>
        <a:lstStyle/>
        <a:p>
          <a:r>
            <a:rPr lang="es-MX"/>
            <a:t>Generar un ranking con el 1% de registros con mayor probabilidad de anormalidad.</a:t>
          </a:r>
          <a:endParaRPr lang="es-CO"/>
        </a:p>
      </dgm:t>
    </dgm:pt>
    <dgm:pt modelId="{62C13B59-48A4-4965-8253-8F8F1DC4BF14}" type="parTrans" cxnId="{6C613EE9-B3E5-431C-8601-CB804E8A877D}">
      <dgm:prSet/>
      <dgm:spPr/>
      <dgm:t>
        <a:bodyPr/>
        <a:lstStyle/>
        <a:p>
          <a:endParaRPr lang="es-CO"/>
        </a:p>
      </dgm:t>
    </dgm:pt>
    <dgm:pt modelId="{E610C1ED-C79F-4335-80CB-A9E507A040DF}" type="sibTrans" cxnId="{6C613EE9-B3E5-431C-8601-CB804E8A877D}">
      <dgm:prSet/>
      <dgm:spPr/>
      <dgm:t>
        <a:bodyPr/>
        <a:lstStyle/>
        <a:p>
          <a:endParaRPr lang="es-CO"/>
        </a:p>
      </dgm:t>
    </dgm:pt>
    <dgm:pt modelId="{A827D945-84AA-4019-9F89-C968339D5587}">
      <dgm:prSet/>
      <dgm:spPr/>
      <dgm:t>
        <a:bodyPr/>
        <a:lstStyle/>
        <a:p>
          <a:r>
            <a:rPr lang="es-MX"/>
            <a:t>Comparar los resultados obtenidos por cada algoritmo y por el modelo de ensamble, analizando coincidencias y diferencias.</a:t>
          </a:r>
          <a:endParaRPr lang="es-CO"/>
        </a:p>
      </dgm:t>
    </dgm:pt>
    <dgm:pt modelId="{51A9C2C1-EA90-478D-B535-465020613FE1}" type="parTrans" cxnId="{024AAB00-17F7-4207-99AC-7E14B7C2056E}">
      <dgm:prSet/>
      <dgm:spPr/>
      <dgm:t>
        <a:bodyPr/>
        <a:lstStyle/>
        <a:p>
          <a:endParaRPr lang="es-CO"/>
        </a:p>
      </dgm:t>
    </dgm:pt>
    <dgm:pt modelId="{5CF33C42-BB03-4037-9235-67B49D69EDA3}" type="sibTrans" cxnId="{024AAB00-17F7-4207-99AC-7E14B7C2056E}">
      <dgm:prSet/>
      <dgm:spPr/>
      <dgm:t>
        <a:bodyPr/>
        <a:lstStyle/>
        <a:p>
          <a:endParaRPr lang="es-CO"/>
        </a:p>
      </dgm:t>
    </dgm:pt>
    <dgm:pt modelId="{B63AC87E-6C3F-4D89-8E26-1A4FAB02F68D}">
      <dgm:prSet/>
      <dgm:spPr/>
      <dgm:t>
        <a:bodyPr/>
        <a:lstStyle/>
        <a:p>
          <a:r>
            <a:rPr lang="es-MX"/>
            <a:t>Ajustar hiperparámetros de los modelos para mejorar la estabilidad y discriminación de la detección.</a:t>
          </a:r>
          <a:endParaRPr lang="es-CO"/>
        </a:p>
      </dgm:t>
    </dgm:pt>
    <dgm:pt modelId="{E9FFDA40-C649-4B55-B07A-8D0F519FB98A}" type="parTrans" cxnId="{E1588928-9331-4D73-8B2C-74E25153F092}">
      <dgm:prSet/>
      <dgm:spPr/>
      <dgm:t>
        <a:bodyPr/>
        <a:lstStyle/>
        <a:p>
          <a:endParaRPr lang="es-CO"/>
        </a:p>
      </dgm:t>
    </dgm:pt>
    <dgm:pt modelId="{C2412DDA-2A57-489B-8C9C-CFF48AD8AC7E}" type="sibTrans" cxnId="{E1588928-9331-4D73-8B2C-74E25153F092}">
      <dgm:prSet/>
      <dgm:spPr/>
      <dgm:t>
        <a:bodyPr/>
        <a:lstStyle/>
        <a:p>
          <a:endParaRPr lang="es-CO"/>
        </a:p>
      </dgm:t>
    </dgm:pt>
    <dgm:pt modelId="{44A53312-3786-4C42-A239-D134F86F6531}">
      <dgm:prSet/>
      <dgm:spPr/>
      <dgm:t>
        <a:bodyPr/>
        <a:lstStyle/>
        <a:p>
          <a:r>
            <a:rPr lang="es-MX"/>
            <a:t>Despliegue</a:t>
          </a:r>
          <a:endParaRPr lang="es-CO"/>
        </a:p>
      </dgm:t>
    </dgm:pt>
    <dgm:pt modelId="{78BAE4BA-962A-4F7E-95BF-F5C294DF63B6}" type="parTrans" cxnId="{1625B7E3-6CCF-42CE-9D72-35435F648E56}">
      <dgm:prSet/>
      <dgm:spPr/>
      <dgm:t>
        <a:bodyPr/>
        <a:lstStyle/>
        <a:p>
          <a:endParaRPr lang="es-CO"/>
        </a:p>
      </dgm:t>
    </dgm:pt>
    <dgm:pt modelId="{3586C9A1-CE0D-4B1C-B4C4-ED602CAF4569}" type="sibTrans" cxnId="{1625B7E3-6CCF-42CE-9D72-35435F648E56}">
      <dgm:prSet/>
      <dgm:spPr/>
      <dgm:t>
        <a:bodyPr/>
        <a:lstStyle/>
        <a:p>
          <a:endParaRPr lang="es-CO"/>
        </a:p>
      </dgm:t>
    </dgm:pt>
    <dgm:pt modelId="{39654F5D-5423-484A-85EF-0207A7E1A2CB}">
      <dgm:prSet/>
      <dgm:spPr/>
      <dgm:t>
        <a:bodyPr/>
        <a:lstStyle/>
        <a:p>
          <a:r>
            <a:rPr lang="es-MX" dirty="0"/>
            <a:t>Construir el conjunto de datos final.</a:t>
          </a:r>
          <a:endParaRPr lang="es-CO" dirty="0"/>
        </a:p>
      </dgm:t>
    </dgm:pt>
    <dgm:pt modelId="{039AADC6-CF7A-4303-80ED-ECA4FD42FD26}" type="parTrans" cxnId="{1B6348A0-F24E-43D0-A034-F75B174F238B}">
      <dgm:prSet/>
      <dgm:spPr/>
      <dgm:t>
        <a:bodyPr/>
        <a:lstStyle/>
        <a:p>
          <a:endParaRPr lang="es-CO"/>
        </a:p>
      </dgm:t>
    </dgm:pt>
    <dgm:pt modelId="{72139B24-9684-464C-93C2-4A2E04F979B4}" type="sibTrans" cxnId="{1B6348A0-F24E-43D0-A034-F75B174F238B}">
      <dgm:prSet/>
      <dgm:spPr/>
      <dgm:t>
        <a:bodyPr/>
        <a:lstStyle/>
        <a:p>
          <a:endParaRPr lang="es-CO"/>
        </a:p>
      </dgm:t>
    </dgm:pt>
    <dgm:pt modelId="{9F79BBBC-9AF4-45F9-950C-37A1CA9BDBC2}">
      <dgm:prSet/>
      <dgm:spPr/>
      <dgm:t>
        <a:bodyPr/>
        <a:lstStyle/>
        <a:p>
          <a:r>
            <a:rPr lang="es-MX" dirty="0"/>
            <a:t>Documentar el flujo de implementación del modelo de detección de anomalías, incluyendo fases de preprocesamiento, modelado y validación, especificando los </a:t>
          </a:r>
          <a:r>
            <a:rPr lang="es-MX" dirty="0" err="1"/>
            <a:t>hiperparámetros</a:t>
          </a:r>
          <a:r>
            <a:rPr lang="es-MX" dirty="0"/>
            <a:t> seleccionados para cada algoritmo.</a:t>
          </a:r>
          <a:endParaRPr lang="es-CO" dirty="0"/>
        </a:p>
      </dgm:t>
    </dgm:pt>
    <dgm:pt modelId="{FDBD774D-D1DF-4458-972A-E22A021ACF32}" type="parTrans" cxnId="{E288D8C5-7483-41ED-8FF3-665D0C902A6F}">
      <dgm:prSet/>
      <dgm:spPr/>
      <dgm:t>
        <a:bodyPr/>
        <a:lstStyle/>
        <a:p>
          <a:endParaRPr lang="es-CO"/>
        </a:p>
      </dgm:t>
    </dgm:pt>
    <dgm:pt modelId="{D7F0ECAD-97D4-4056-8DF6-BED84CBB6F8F}" type="sibTrans" cxnId="{E288D8C5-7483-41ED-8FF3-665D0C902A6F}">
      <dgm:prSet/>
      <dgm:spPr/>
      <dgm:t>
        <a:bodyPr/>
        <a:lstStyle/>
        <a:p>
          <a:endParaRPr lang="es-CO"/>
        </a:p>
      </dgm:t>
    </dgm:pt>
    <dgm:pt modelId="{75DA9ED8-55FB-470C-BC31-265CF83CE194}">
      <dgm:prSet/>
      <dgm:spPr/>
      <dgm:t>
        <a:bodyPr/>
        <a:lstStyle/>
        <a:p>
          <a:r>
            <a:rPr lang="es-MX" dirty="0"/>
            <a:t>Establecer una estrategia de monitoreo continuo para aplicar el modelo a nuevos lotes de RIPS, asegurando detección temprana y evolución adaptativa.</a:t>
          </a:r>
          <a:endParaRPr lang="es-CO" dirty="0"/>
        </a:p>
      </dgm:t>
    </dgm:pt>
    <dgm:pt modelId="{AC5ADADD-552C-4398-9BD5-B350482A08BD}" type="parTrans" cxnId="{BFFE6266-BC82-4938-8C5C-EBD11669D801}">
      <dgm:prSet/>
      <dgm:spPr/>
      <dgm:t>
        <a:bodyPr/>
        <a:lstStyle/>
        <a:p>
          <a:endParaRPr lang="es-CO"/>
        </a:p>
      </dgm:t>
    </dgm:pt>
    <dgm:pt modelId="{2B942137-9898-4588-B77F-0A35ED5611F6}" type="sibTrans" cxnId="{BFFE6266-BC82-4938-8C5C-EBD11669D801}">
      <dgm:prSet/>
      <dgm:spPr/>
      <dgm:t>
        <a:bodyPr/>
        <a:lstStyle/>
        <a:p>
          <a:endParaRPr lang="es-CO"/>
        </a:p>
      </dgm:t>
    </dgm:pt>
    <dgm:pt modelId="{ECCA1412-BF65-4020-A233-FEB75B0901E1}">
      <dgm:prSet/>
      <dgm:spPr/>
      <dgm:t>
        <a:bodyPr/>
        <a:lstStyle/>
        <a:p>
          <a:r>
            <a:rPr lang="es-MX"/>
            <a:t>Alimentar los procesos de auditoría, priorizando ese 1% de registros más anómalos.</a:t>
          </a:r>
          <a:endParaRPr lang="es-CO"/>
        </a:p>
      </dgm:t>
    </dgm:pt>
    <dgm:pt modelId="{6130F086-468D-4662-A04F-184EAF44A67B}" type="parTrans" cxnId="{74370811-2E7B-48E5-A3C2-FEEAF933C903}">
      <dgm:prSet/>
      <dgm:spPr/>
      <dgm:t>
        <a:bodyPr/>
        <a:lstStyle/>
        <a:p>
          <a:endParaRPr lang="es-CO"/>
        </a:p>
      </dgm:t>
    </dgm:pt>
    <dgm:pt modelId="{CEF9B97D-F193-47D3-9C4C-1C627C87EC8A}" type="sibTrans" cxnId="{74370811-2E7B-48E5-A3C2-FEEAF933C903}">
      <dgm:prSet/>
      <dgm:spPr/>
      <dgm:t>
        <a:bodyPr/>
        <a:lstStyle/>
        <a:p>
          <a:endParaRPr lang="es-CO"/>
        </a:p>
      </dgm:t>
    </dgm:pt>
    <dgm:pt modelId="{0BBCEBAD-C6C6-4242-9ADC-CF953DBA858F}" type="pres">
      <dgm:prSet presAssocID="{21CFC9C3-9DC1-4FDD-A764-EADB699C3F0E}" presName="linearFlow" presStyleCnt="0">
        <dgm:presLayoutVars>
          <dgm:dir/>
          <dgm:animLvl val="lvl"/>
          <dgm:resizeHandles val="exact"/>
        </dgm:presLayoutVars>
      </dgm:prSet>
      <dgm:spPr/>
    </dgm:pt>
    <dgm:pt modelId="{581BDDE4-5623-4076-A542-5114D50B1F64}" type="pres">
      <dgm:prSet presAssocID="{D414D87E-9922-4921-AE78-EB4344CC4577}" presName="composite" presStyleCnt="0"/>
      <dgm:spPr/>
    </dgm:pt>
    <dgm:pt modelId="{1B7AEDE0-FFA6-4153-82F7-67836AF48A80}" type="pres">
      <dgm:prSet presAssocID="{D414D87E-9922-4921-AE78-EB4344CC4577}" presName="parTx" presStyleLbl="node1" presStyleIdx="0" presStyleCnt="3">
        <dgm:presLayoutVars>
          <dgm:chMax val="0"/>
          <dgm:chPref val="0"/>
          <dgm:bulletEnabled val="1"/>
        </dgm:presLayoutVars>
      </dgm:prSet>
      <dgm:spPr/>
    </dgm:pt>
    <dgm:pt modelId="{92667AD5-10C8-4DE7-90B0-F00DDF2C0C1E}" type="pres">
      <dgm:prSet presAssocID="{D414D87E-9922-4921-AE78-EB4344CC4577}" presName="parSh" presStyleLbl="node1" presStyleIdx="0" presStyleCnt="3"/>
      <dgm:spPr/>
    </dgm:pt>
    <dgm:pt modelId="{29D0C629-8D7D-4AF9-927F-CBFBFA2B89D4}" type="pres">
      <dgm:prSet presAssocID="{D414D87E-9922-4921-AE78-EB4344CC4577}" presName="desTx" presStyleLbl="fgAcc1" presStyleIdx="0" presStyleCnt="3">
        <dgm:presLayoutVars>
          <dgm:bulletEnabled val="1"/>
        </dgm:presLayoutVars>
      </dgm:prSet>
      <dgm:spPr/>
    </dgm:pt>
    <dgm:pt modelId="{EFD8E777-7808-40FA-930C-EEE3AB9F7180}" type="pres">
      <dgm:prSet presAssocID="{43BB08DF-18B9-4C2A-A940-ADF4269F4CDD}" presName="sibTrans" presStyleLbl="sibTrans2D1" presStyleIdx="0" presStyleCnt="2"/>
      <dgm:spPr/>
    </dgm:pt>
    <dgm:pt modelId="{B1DB7EA4-8ECE-42BC-922E-068909B2D26B}" type="pres">
      <dgm:prSet presAssocID="{43BB08DF-18B9-4C2A-A940-ADF4269F4CDD}" presName="connTx" presStyleLbl="sibTrans2D1" presStyleIdx="0" presStyleCnt="2"/>
      <dgm:spPr/>
    </dgm:pt>
    <dgm:pt modelId="{E20DC3FF-FFAF-4313-A211-34224A21C822}" type="pres">
      <dgm:prSet presAssocID="{81BF5050-CF4A-4BE4-8029-8CC8205CFF08}" presName="composite" presStyleCnt="0"/>
      <dgm:spPr/>
    </dgm:pt>
    <dgm:pt modelId="{36D6CB77-AFE9-4C87-BDBE-BD7CBC849E5C}" type="pres">
      <dgm:prSet presAssocID="{81BF5050-CF4A-4BE4-8029-8CC8205CFF08}" presName="parTx" presStyleLbl="node1" presStyleIdx="0" presStyleCnt="3">
        <dgm:presLayoutVars>
          <dgm:chMax val="0"/>
          <dgm:chPref val="0"/>
          <dgm:bulletEnabled val="1"/>
        </dgm:presLayoutVars>
      </dgm:prSet>
      <dgm:spPr/>
    </dgm:pt>
    <dgm:pt modelId="{AF0CC363-4550-4B5E-B940-1309C62FAED2}" type="pres">
      <dgm:prSet presAssocID="{81BF5050-CF4A-4BE4-8029-8CC8205CFF08}" presName="parSh" presStyleLbl="node1" presStyleIdx="1" presStyleCnt="3"/>
      <dgm:spPr/>
    </dgm:pt>
    <dgm:pt modelId="{39F1D137-4EBB-413B-9BA4-0BDF2C64400A}" type="pres">
      <dgm:prSet presAssocID="{81BF5050-CF4A-4BE4-8029-8CC8205CFF08}" presName="desTx" presStyleLbl="fgAcc1" presStyleIdx="1" presStyleCnt="3">
        <dgm:presLayoutVars>
          <dgm:bulletEnabled val="1"/>
        </dgm:presLayoutVars>
      </dgm:prSet>
      <dgm:spPr/>
    </dgm:pt>
    <dgm:pt modelId="{A7D875A2-9BA9-4A72-A01E-3CCD85651B22}" type="pres">
      <dgm:prSet presAssocID="{1410348F-F6AA-4AD9-B8B8-017B2D635E27}" presName="sibTrans" presStyleLbl="sibTrans2D1" presStyleIdx="1" presStyleCnt="2"/>
      <dgm:spPr/>
    </dgm:pt>
    <dgm:pt modelId="{A1EE96D6-5E52-4DB7-AECD-545FDA3BECA4}" type="pres">
      <dgm:prSet presAssocID="{1410348F-F6AA-4AD9-B8B8-017B2D635E27}" presName="connTx" presStyleLbl="sibTrans2D1" presStyleIdx="1" presStyleCnt="2"/>
      <dgm:spPr/>
    </dgm:pt>
    <dgm:pt modelId="{DC0B9B80-9ED0-47B0-B0FA-55F790A82A2C}" type="pres">
      <dgm:prSet presAssocID="{44A53312-3786-4C42-A239-D134F86F6531}" presName="composite" presStyleCnt="0"/>
      <dgm:spPr/>
    </dgm:pt>
    <dgm:pt modelId="{848CEBEB-4F45-42FD-B385-223657032D24}" type="pres">
      <dgm:prSet presAssocID="{44A53312-3786-4C42-A239-D134F86F6531}" presName="parTx" presStyleLbl="node1" presStyleIdx="1" presStyleCnt="3">
        <dgm:presLayoutVars>
          <dgm:chMax val="0"/>
          <dgm:chPref val="0"/>
          <dgm:bulletEnabled val="1"/>
        </dgm:presLayoutVars>
      </dgm:prSet>
      <dgm:spPr/>
    </dgm:pt>
    <dgm:pt modelId="{AF7E98E6-EBE3-4CAC-BFCD-0B79533B93BD}" type="pres">
      <dgm:prSet presAssocID="{44A53312-3786-4C42-A239-D134F86F6531}" presName="parSh" presStyleLbl="node1" presStyleIdx="2" presStyleCnt="3"/>
      <dgm:spPr/>
    </dgm:pt>
    <dgm:pt modelId="{C0E8AD59-78EF-41D8-AC92-243E679F5F86}" type="pres">
      <dgm:prSet presAssocID="{44A53312-3786-4C42-A239-D134F86F6531}" presName="desTx" presStyleLbl="fgAcc1" presStyleIdx="2" presStyleCnt="3">
        <dgm:presLayoutVars>
          <dgm:bulletEnabled val="1"/>
        </dgm:presLayoutVars>
      </dgm:prSet>
      <dgm:spPr/>
    </dgm:pt>
  </dgm:ptLst>
  <dgm:cxnLst>
    <dgm:cxn modelId="{024AAB00-17F7-4207-99AC-7E14B7C2056E}" srcId="{81BF5050-CF4A-4BE4-8029-8CC8205CFF08}" destId="{A827D945-84AA-4019-9F89-C968339D5587}" srcOrd="1" destOrd="0" parTransId="{51A9C2C1-EA90-478D-B535-465020613FE1}" sibTransId="{5CF33C42-BB03-4037-9235-67B49D69EDA3}"/>
    <dgm:cxn modelId="{74370811-2E7B-48E5-A3C2-FEEAF933C903}" srcId="{44A53312-3786-4C42-A239-D134F86F6531}" destId="{ECCA1412-BF65-4020-A233-FEB75B0901E1}" srcOrd="3" destOrd="0" parTransId="{6130F086-468D-4662-A04F-184EAF44A67B}" sibTransId="{CEF9B97D-F193-47D3-9C4C-1C627C87EC8A}"/>
    <dgm:cxn modelId="{CA558219-F48D-40E8-8A2D-64ECA259AA35}" type="presOf" srcId="{21CFC9C3-9DC1-4FDD-A764-EADB699C3F0E}" destId="{0BBCEBAD-C6C6-4242-9ADC-CF953DBA858F}" srcOrd="0" destOrd="0" presId="urn:microsoft.com/office/officeart/2005/8/layout/process3"/>
    <dgm:cxn modelId="{3EAB241D-C1C8-47FD-946F-65B670366903}" type="presOf" srcId="{39654F5D-5423-484A-85EF-0207A7E1A2CB}" destId="{C0E8AD59-78EF-41D8-AC92-243E679F5F86}" srcOrd="0" destOrd="0" presId="urn:microsoft.com/office/officeart/2005/8/layout/process3"/>
    <dgm:cxn modelId="{37361523-5742-4004-A3CF-9359085C2816}" srcId="{D414D87E-9922-4921-AE78-EB4344CC4577}" destId="{7DCA2388-C777-4825-A358-B8060695AFFF}" srcOrd="0" destOrd="0" parTransId="{5A533CAA-F593-4010-9172-DB49F69DD914}" sibTransId="{26382619-9C00-487B-B409-77A905408969}"/>
    <dgm:cxn modelId="{A844EB27-A709-45A3-9476-F64A90F30F83}" type="presOf" srcId="{9F79BBBC-9AF4-45F9-950C-37A1CA9BDBC2}" destId="{C0E8AD59-78EF-41D8-AC92-243E679F5F86}" srcOrd="0" destOrd="1" presId="urn:microsoft.com/office/officeart/2005/8/layout/process3"/>
    <dgm:cxn modelId="{E1588928-9331-4D73-8B2C-74E25153F092}" srcId="{81BF5050-CF4A-4BE4-8029-8CC8205CFF08}" destId="{B63AC87E-6C3F-4D89-8E26-1A4FAB02F68D}" srcOrd="2" destOrd="0" parTransId="{E9FFDA40-C649-4B55-B07A-8D0F519FB98A}" sibTransId="{C2412DDA-2A57-489B-8C9C-CFF48AD8AC7E}"/>
    <dgm:cxn modelId="{55CD222E-B27C-48FE-8638-AE25BE166AB1}" type="presOf" srcId="{1410348F-F6AA-4AD9-B8B8-017B2D635E27}" destId="{A7D875A2-9BA9-4A72-A01E-3CCD85651B22}" srcOrd="0" destOrd="0" presId="urn:microsoft.com/office/officeart/2005/8/layout/process3"/>
    <dgm:cxn modelId="{1802AC38-3334-4ADD-99D9-33367715B5E9}" type="presOf" srcId="{ECCA1412-BF65-4020-A233-FEB75B0901E1}" destId="{C0E8AD59-78EF-41D8-AC92-243E679F5F86}" srcOrd="0" destOrd="3" presId="urn:microsoft.com/office/officeart/2005/8/layout/process3"/>
    <dgm:cxn modelId="{7B3B1D40-0606-4E73-AF5D-431DAF808473}" srcId="{D414D87E-9922-4921-AE78-EB4344CC4577}" destId="{0EF9CAA6-98EF-4540-B7D5-C17FFB13F31E}" srcOrd="2" destOrd="0" parTransId="{2D2D0597-83E1-4F94-B86F-896596C1C70D}" sibTransId="{9A16AEFB-B6A8-44F2-A53B-E7677385A779}"/>
    <dgm:cxn modelId="{31D9DF5D-22FB-425C-B611-834BF3BFA070}" type="presOf" srcId="{81BF5050-CF4A-4BE4-8029-8CC8205CFF08}" destId="{36D6CB77-AFE9-4C87-BDBE-BD7CBC849E5C}" srcOrd="0" destOrd="0" presId="urn:microsoft.com/office/officeart/2005/8/layout/process3"/>
    <dgm:cxn modelId="{5F32A743-7A84-4C40-B118-C2065507FA99}" type="presOf" srcId="{43BB08DF-18B9-4C2A-A940-ADF4269F4CDD}" destId="{B1DB7EA4-8ECE-42BC-922E-068909B2D26B}" srcOrd="1" destOrd="0" presId="urn:microsoft.com/office/officeart/2005/8/layout/process3"/>
    <dgm:cxn modelId="{F6E9F964-841A-4590-B800-48415E22AC65}" srcId="{D414D87E-9922-4921-AE78-EB4344CC4577}" destId="{BBDC7AD1-56B7-4CB2-83C6-1898C724A66E}" srcOrd="3" destOrd="0" parTransId="{B2B79947-9888-4A4E-AE45-D17BA0C8D099}" sibTransId="{9BE56EBA-A87F-4EE8-8A66-044C5938C1E1}"/>
    <dgm:cxn modelId="{2D2D3F45-064F-46D1-8A41-D7A9B9A15038}" type="presOf" srcId="{81BF5050-CF4A-4BE4-8029-8CC8205CFF08}" destId="{AF0CC363-4550-4B5E-B940-1309C62FAED2}" srcOrd="1" destOrd="0" presId="urn:microsoft.com/office/officeart/2005/8/layout/process3"/>
    <dgm:cxn modelId="{BFFE6266-BC82-4938-8C5C-EBD11669D801}" srcId="{44A53312-3786-4C42-A239-D134F86F6531}" destId="{75DA9ED8-55FB-470C-BC31-265CF83CE194}" srcOrd="2" destOrd="0" parTransId="{AC5ADADD-552C-4398-9BD5-B350482A08BD}" sibTransId="{2B942137-9898-4588-B77F-0A35ED5611F6}"/>
    <dgm:cxn modelId="{126FAA66-7FE1-4535-81E2-38984FE2C45A}" type="presOf" srcId="{44A53312-3786-4C42-A239-D134F86F6531}" destId="{AF7E98E6-EBE3-4CAC-BFCD-0B79533B93BD}" srcOrd="1" destOrd="0" presId="urn:microsoft.com/office/officeart/2005/8/layout/process3"/>
    <dgm:cxn modelId="{1E452B6C-C7EB-4B52-8522-74E0764FB261}" type="presOf" srcId="{D414D87E-9922-4921-AE78-EB4344CC4577}" destId="{92667AD5-10C8-4DE7-90B0-F00DDF2C0C1E}" srcOrd="1" destOrd="0" presId="urn:microsoft.com/office/officeart/2005/8/layout/process3"/>
    <dgm:cxn modelId="{1898004E-A628-4BE5-9BDE-119962AFCE11}" type="presOf" srcId="{4C87AF58-D10E-46FF-8FFD-1F6E44AF77CF}" destId="{39F1D137-4EBB-413B-9BA4-0BDF2C64400A}" srcOrd="0" destOrd="0" presId="urn:microsoft.com/office/officeart/2005/8/layout/process3"/>
    <dgm:cxn modelId="{917C4B6F-AB31-48CB-B845-CAF9D27F3782}" type="presOf" srcId="{44A53312-3786-4C42-A239-D134F86F6531}" destId="{848CEBEB-4F45-42FD-B385-223657032D24}" srcOrd="0" destOrd="0" presId="urn:microsoft.com/office/officeart/2005/8/layout/process3"/>
    <dgm:cxn modelId="{7E3C9F6F-2423-4881-B5E6-CCE4B6C01F2B}" type="presOf" srcId="{1410348F-F6AA-4AD9-B8B8-017B2D635E27}" destId="{A1EE96D6-5E52-4DB7-AECD-545FDA3BECA4}" srcOrd="1" destOrd="0" presId="urn:microsoft.com/office/officeart/2005/8/layout/process3"/>
    <dgm:cxn modelId="{9F050257-68FD-4E86-B46B-56F7F96061A1}" type="presOf" srcId="{BD9E50D0-B685-4F2A-B58F-6CD0C6A175BE}" destId="{29D0C629-8D7D-4AF9-927F-CBFBFA2B89D4}" srcOrd="0" destOrd="1" presId="urn:microsoft.com/office/officeart/2005/8/layout/process3"/>
    <dgm:cxn modelId="{EE3CB278-6510-4811-850E-80451435F700}" srcId="{21CFC9C3-9DC1-4FDD-A764-EADB699C3F0E}" destId="{81BF5050-CF4A-4BE4-8029-8CC8205CFF08}" srcOrd="1" destOrd="0" parTransId="{CA828AE5-23AF-4A57-8C5E-FCCF38E09ABC}" sibTransId="{1410348F-F6AA-4AD9-B8B8-017B2D635E27}"/>
    <dgm:cxn modelId="{FCB3C57F-E226-41C9-A899-3DFB693B203A}" srcId="{21CFC9C3-9DC1-4FDD-A764-EADB699C3F0E}" destId="{D414D87E-9922-4921-AE78-EB4344CC4577}" srcOrd="0" destOrd="0" parTransId="{4451D1C0-5156-4ABE-B62E-713A2014C1B6}" sibTransId="{43BB08DF-18B9-4C2A-A940-ADF4269F4CDD}"/>
    <dgm:cxn modelId="{415D9A85-5C1E-410D-B9A7-276A63FF8FF7}" type="presOf" srcId="{D414D87E-9922-4921-AE78-EB4344CC4577}" destId="{1B7AEDE0-FFA6-4153-82F7-67836AF48A80}" srcOrd="0" destOrd="0" presId="urn:microsoft.com/office/officeart/2005/8/layout/process3"/>
    <dgm:cxn modelId="{D14C3A87-10EB-410A-AE31-34786EEFF0A9}" srcId="{D414D87E-9922-4921-AE78-EB4344CC4577}" destId="{BD9E50D0-B685-4F2A-B58F-6CD0C6A175BE}" srcOrd="1" destOrd="0" parTransId="{D1F928C0-FA8F-478B-9CFF-F65EA0B70685}" sibTransId="{DE0F8D10-FB98-4CF9-A2B4-A23696E77C63}"/>
    <dgm:cxn modelId="{18830894-4E1C-45B6-9FB6-AA2AFE02D968}" type="presOf" srcId="{7DCA2388-C777-4825-A358-B8060695AFFF}" destId="{29D0C629-8D7D-4AF9-927F-CBFBFA2B89D4}" srcOrd="0" destOrd="0" presId="urn:microsoft.com/office/officeart/2005/8/layout/process3"/>
    <dgm:cxn modelId="{B91BAA94-21B7-4D14-BCB1-FC6CF31CAB05}" type="presOf" srcId="{BBDC7AD1-56B7-4CB2-83C6-1898C724A66E}" destId="{29D0C629-8D7D-4AF9-927F-CBFBFA2B89D4}" srcOrd="0" destOrd="3" presId="urn:microsoft.com/office/officeart/2005/8/layout/process3"/>
    <dgm:cxn modelId="{1B6348A0-F24E-43D0-A034-F75B174F238B}" srcId="{44A53312-3786-4C42-A239-D134F86F6531}" destId="{39654F5D-5423-484A-85EF-0207A7E1A2CB}" srcOrd="0" destOrd="0" parTransId="{039AADC6-CF7A-4303-80ED-ECA4FD42FD26}" sibTransId="{72139B24-9684-464C-93C2-4A2E04F979B4}"/>
    <dgm:cxn modelId="{F5B24FA1-41E2-4A79-8B0D-F1AA33551943}" type="presOf" srcId="{75DA9ED8-55FB-470C-BC31-265CF83CE194}" destId="{C0E8AD59-78EF-41D8-AC92-243E679F5F86}" srcOrd="0" destOrd="2" presId="urn:microsoft.com/office/officeart/2005/8/layout/process3"/>
    <dgm:cxn modelId="{AB3B0FA9-479C-4A89-885F-8EC9BF490CE7}" type="presOf" srcId="{A827D945-84AA-4019-9F89-C968339D5587}" destId="{39F1D137-4EBB-413B-9BA4-0BDF2C64400A}" srcOrd="0" destOrd="1" presId="urn:microsoft.com/office/officeart/2005/8/layout/process3"/>
    <dgm:cxn modelId="{A26B51BF-6F7A-44C4-A16C-CE08E43FBFA7}" type="presOf" srcId="{43BB08DF-18B9-4C2A-A940-ADF4269F4CDD}" destId="{EFD8E777-7808-40FA-930C-EEE3AB9F7180}" srcOrd="0" destOrd="0" presId="urn:microsoft.com/office/officeart/2005/8/layout/process3"/>
    <dgm:cxn modelId="{E288D8C5-7483-41ED-8FF3-665D0C902A6F}" srcId="{44A53312-3786-4C42-A239-D134F86F6531}" destId="{9F79BBBC-9AF4-45F9-950C-37A1CA9BDBC2}" srcOrd="1" destOrd="0" parTransId="{FDBD774D-D1DF-4458-972A-E22A021ACF32}" sibTransId="{D7F0ECAD-97D4-4056-8DF6-BED84CBB6F8F}"/>
    <dgm:cxn modelId="{9DC651D9-3E6D-47CF-B7CC-1783924CC0F8}" type="presOf" srcId="{0EF9CAA6-98EF-4540-B7D5-C17FFB13F31E}" destId="{29D0C629-8D7D-4AF9-927F-CBFBFA2B89D4}" srcOrd="0" destOrd="2" presId="urn:microsoft.com/office/officeart/2005/8/layout/process3"/>
    <dgm:cxn modelId="{9F92A6DC-66A9-46FF-BCFE-B3043FC3532D}" type="presOf" srcId="{B63AC87E-6C3F-4D89-8E26-1A4FAB02F68D}" destId="{39F1D137-4EBB-413B-9BA4-0BDF2C64400A}" srcOrd="0" destOrd="2" presId="urn:microsoft.com/office/officeart/2005/8/layout/process3"/>
    <dgm:cxn modelId="{1625B7E3-6CCF-42CE-9D72-35435F648E56}" srcId="{21CFC9C3-9DC1-4FDD-A764-EADB699C3F0E}" destId="{44A53312-3786-4C42-A239-D134F86F6531}" srcOrd="2" destOrd="0" parTransId="{78BAE4BA-962A-4F7E-95BF-F5C294DF63B6}" sibTransId="{3586C9A1-CE0D-4B1C-B4C4-ED602CAF4569}"/>
    <dgm:cxn modelId="{6C613EE9-B3E5-431C-8601-CB804E8A877D}" srcId="{81BF5050-CF4A-4BE4-8029-8CC8205CFF08}" destId="{4C87AF58-D10E-46FF-8FFD-1F6E44AF77CF}" srcOrd="0" destOrd="0" parTransId="{62C13B59-48A4-4965-8253-8F8F1DC4BF14}" sibTransId="{E610C1ED-C79F-4335-80CB-A9E507A040DF}"/>
    <dgm:cxn modelId="{D46E2514-305B-4B3F-B116-2FBCCA0A093E}" type="presParOf" srcId="{0BBCEBAD-C6C6-4242-9ADC-CF953DBA858F}" destId="{581BDDE4-5623-4076-A542-5114D50B1F64}" srcOrd="0" destOrd="0" presId="urn:microsoft.com/office/officeart/2005/8/layout/process3"/>
    <dgm:cxn modelId="{07510EAC-F4A9-4044-B0EC-6320B5689599}" type="presParOf" srcId="{581BDDE4-5623-4076-A542-5114D50B1F64}" destId="{1B7AEDE0-FFA6-4153-82F7-67836AF48A80}" srcOrd="0" destOrd="0" presId="urn:microsoft.com/office/officeart/2005/8/layout/process3"/>
    <dgm:cxn modelId="{F15C2534-78E9-431C-B1E3-17CC9D61EF9A}" type="presParOf" srcId="{581BDDE4-5623-4076-A542-5114D50B1F64}" destId="{92667AD5-10C8-4DE7-90B0-F00DDF2C0C1E}" srcOrd="1" destOrd="0" presId="urn:microsoft.com/office/officeart/2005/8/layout/process3"/>
    <dgm:cxn modelId="{FBC6EEF3-DB72-48D5-9E89-2E6DB1CBB596}" type="presParOf" srcId="{581BDDE4-5623-4076-A542-5114D50B1F64}" destId="{29D0C629-8D7D-4AF9-927F-CBFBFA2B89D4}" srcOrd="2" destOrd="0" presId="urn:microsoft.com/office/officeart/2005/8/layout/process3"/>
    <dgm:cxn modelId="{655F59FC-9603-488F-92D5-F6174757B682}" type="presParOf" srcId="{0BBCEBAD-C6C6-4242-9ADC-CF953DBA858F}" destId="{EFD8E777-7808-40FA-930C-EEE3AB9F7180}" srcOrd="1" destOrd="0" presId="urn:microsoft.com/office/officeart/2005/8/layout/process3"/>
    <dgm:cxn modelId="{3518D700-9C76-4AB4-B198-BE44AACAE3E8}" type="presParOf" srcId="{EFD8E777-7808-40FA-930C-EEE3AB9F7180}" destId="{B1DB7EA4-8ECE-42BC-922E-068909B2D26B}" srcOrd="0" destOrd="0" presId="urn:microsoft.com/office/officeart/2005/8/layout/process3"/>
    <dgm:cxn modelId="{EAC0DD23-84FD-4FB9-8031-C65630530555}" type="presParOf" srcId="{0BBCEBAD-C6C6-4242-9ADC-CF953DBA858F}" destId="{E20DC3FF-FFAF-4313-A211-34224A21C822}" srcOrd="2" destOrd="0" presId="urn:microsoft.com/office/officeart/2005/8/layout/process3"/>
    <dgm:cxn modelId="{C096ADA1-2D33-43F7-8EC1-265F414ADE21}" type="presParOf" srcId="{E20DC3FF-FFAF-4313-A211-34224A21C822}" destId="{36D6CB77-AFE9-4C87-BDBE-BD7CBC849E5C}" srcOrd="0" destOrd="0" presId="urn:microsoft.com/office/officeart/2005/8/layout/process3"/>
    <dgm:cxn modelId="{3D5A3D2B-3BCB-4F6A-A462-4C6494094ECC}" type="presParOf" srcId="{E20DC3FF-FFAF-4313-A211-34224A21C822}" destId="{AF0CC363-4550-4B5E-B940-1309C62FAED2}" srcOrd="1" destOrd="0" presId="urn:microsoft.com/office/officeart/2005/8/layout/process3"/>
    <dgm:cxn modelId="{E38EE11D-0A34-4A0A-92ED-52CCA34BFE4E}" type="presParOf" srcId="{E20DC3FF-FFAF-4313-A211-34224A21C822}" destId="{39F1D137-4EBB-413B-9BA4-0BDF2C64400A}" srcOrd="2" destOrd="0" presId="urn:microsoft.com/office/officeart/2005/8/layout/process3"/>
    <dgm:cxn modelId="{73F5EFF6-1F91-4D80-8CC1-04223089115E}" type="presParOf" srcId="{0BBCEBAD-C6C6-4242-9ADC-CF953DBA858F}" destId="{A7D875A2-9BA9-4A72-A01E-3CCD85651B22}" srcOrd="3" destOrd="0" presId="urn:microsoft.com/office/officeart/2005/8/layout/process3"/>
    <dgm:cxn modelId="{7715BDBC-EB5B-48EB-96FF-212BE9E9B45D}" type="presParOf" srcId="{A7D875A2-9BA9-4A72-A01E-3CCD85651B22}" destId="{A1EE96D6-5E52-4DB7-AECD-545FDA3BECA4}" srcOrd="0" destOrd="0" presId="urn:microsoft.com/office/officeart/2005/8/layout/process3"/>
    <dgm:cxn modelId="{EA0C167D-DE8C-42AB-933B-A82546141BF8}" type="presParOf" srcId="{0BBCEBAD-C6C6-4242-9ADC-CF953DBA858F}" destId="{DC0B9B80-9ED0-47B0-B0FA-55F790A82A2C}" srcOrd="4" destOrd="0" presId="urn:microsoft.com/office/officeart/2005/8/layout/process3"/>
    <dgm:cxn modelId="{6D29A649-3DD8-49BE-9D87-DC24E4BFD5BB}" type="presParOf" srcId="{DC0B9B80-9ED0-47B0-B0FA-55F790A82A2C}" destId="{848CEBEB-4F45-42FD-B385-223657032D24}" srcOrd="0" destOrd="0" presId="urn:microsoft.com/office/officeart/2005/8/layout/process3"/>
    <dgm:cxn modelId="{F42A4E63-25D0-462A-BC9B-7C48F62F8C82}" type="presParOf" srcId="{DC0B9B80-9ED0-47B0-B0FA-55F790A82A2C}" destId="{AF7E98E6-EBE3-4CAC-BFCD-0B79533B93BD}" srcOrd="1" destOrd="0" presId="urn:microsoft.com/office/officeart/2005/8/layout/process3"/>
    <dgm:cxn modelId="{945BE6F3-AF13-470A-BED0-DFDA9330826D}" type="presParOf" srcId="{DC0B9B80-9ED0-47B0-B0FA-55F790A82A2C}" destId="{C0E8AD59-78EF-41D8-AC92-243E679F5F8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CCD08-FB01-42E4-B39C-EC84141D52F5}">
      <dsp:nvSpPr>
        <dsp:cNvPr id="0" name=""/>
        <dsp:cNvSpPr/>
      </dsp:nvSpPr>
      <dsp:spPr>
        <a:xfrm rot="5400000">
          <a:off x="3821571" y="-979633"/>
          <a:ext cx="332724" cy="238029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s-CO" sz="700" kern="1200" noProof="0" dirty="0">
              <a:solidFill>
                <a:schemeClr val="dk1"/>
              </a:solidFill>
              <a:latin typeface="+mn-lt"/>
              <a:ea typeface="+mn-ea"/>
              <a:cs typeface="+mn-cs"/>
            </a:rPr>
            <a:t>Este es un archivo de control donde se registra el número de líneas por cada tipo de archivo</a:t>
          </a:r>
          <a:endParaRPr lang="es-CO" sz="700" kern="1200" noProof="0" dirty="0"/>
        </a:p>
      </dsp:txBody>
      <dsp:txXfrm rot="-5400000">
        <a:off x="2797785" y="60395"/>
        <a:ext cx="2364055" cy="300240"/>
      </dsp:txXfrm>
    </dsp:sp>
    <dsp:sp modelId="{4BC4D4E7-51BE-42B4-BBE6-78C7DAE2A76A}">
      <dsp:nvSpPr>
        <dsp:cNvPr id="0" name=""/>
        <dsp:cNvSpPr/>
      </dsp:nvSpPr>
      <dsp:spPr>
        <a:xfrm>
          <a:off x="3517" y="2562"/>
          <a:ext cx="2794266" cy="41590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CO" sz="2100" kern="1200" noProof="0" dirty="0"/>
            <a:t>Control CT</a:t>
          </a:r>
        </a:p>
      </dsp:txBody>
      <dsp:txXfrm>
        <a:off x="23820" y="22865"/>
        <a:ext cx="2753660" cy="375299"/>
      </dsp:txXfrm>
    </dsp:sp>
    <dsp:sp modelId="{C5B1CACD-2562-45FE-8806-48B60D95AE28}">
      <dsp:nvSpPr>
        <dsp:cNvPr id="0" name=""/>
        <dsp:cNvSpPr/>
      </dsp:nvSpPr>
      <dsp:spPr>
        <a:xfrm rot="5400000">
          <a:off x="3821571" y="-542932"/>
          <a:ext cx="332724" cy="238029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s-CO" sz="700" kern="1200" noProof="0" dirty="0">
              <a:solidFill>
                <a:schemeClr val="dk1"/>
              </a:solidFill>
              <a:latin typeface="+mn-lt"/>
              <a:ea typeface="+mn-ea"/>
              <a:cs typeface="+mn-cs"/>
            </a:rPr>
            <a:t>se registran el número de la factura, el prestador y datos asociados al contrato por el cual se pasa la factura</a:t>
          </a:r>
          <a:endParaRPr lang="es-CO" sz="700" kern="1200" noProof="0" dirty="0"/>
        </a:p>
      </dsp:txBody>
      <dsp:txXfrm rot="-5400000">
        <a:off x="2797785" y="497096"/>
        <a:ext cx="2364055" cy="300240"/>
      </dsp:txXfrm>
    </dsp:sp>
    <dsp:sp modelId="{7E538D8E-912D-4541-B09E-E6DEA8879E9D}">
      <dsp:nvSpPr>
        <dsp:cNvPr id="0" name=""/>
        <dsp:cNvSpPr/>
      </dsp:nvSpPr>
      <dsp:spPr>
        <a:xfrm>
          <a:off x="3517" y="439263"/>
          <a:ext cx="2794266" cy="41590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CO" sz="2100" kern="1200" noProof="0" dirty="0"/>
            <a:t>Facturas AF</a:t>
          </a:r>
        </a:p>
      </dsp:txBody>
      <dsp:txXfrm>
        <a:off x="23820" y="459566"/>
        <a:ext cx="2753660" cy="375299"/>
      </dsp:txXfrm>
    </dsp:sp>
    <dsp:sp modelId="{3E93EB42-E63D-4E8F-8756-FB787A51B00F}">
      <dsp:nvSpPr>
        <dsp:cNvPr id="0" name=""/>
        <dsp:cNvSpPr/>
      </dsp:nvSpPr>
      <dsp:spPr>
        <a:xfrm rot="5400000">
          <a:off x="3821571" y="-106231"/>
          <a:ext cx="332724" cy="238029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s-CO" sz="700" kern="1200" noProof="0" dirty="0">
              <a:solidFill>
                <a:schemeClr val="dk1"/>
              </a:solidFill>
              <a:latin typeface="+mn-lt"/>
              <a:ea typeface="+mn-ea"/>
              <a:cs typeface="+mn-cs"/>
            </a:rPr>
            <a:t>En este archivo se registran los datos de los usuarios</a:t>
          </a:r>
          <a:endParaRPr lang="es-CO" sz="700" kern="1200" noProof="0" dirty="0"/>
        </a:p>
      </dsp:txBody>
      <dsp:txXfrm rot="-5400000">
        <a:off x="2797785" y="933797"/>
        <a:ext cx="2364055" cy="300240"/>
      </dsp:txXfrm>
    </dsp:sp>
    <dsp:sp modelId="{E2C6AF26-EE61-4A06-822F-7AC5B16DD61D}">
      <dsp:nvSpPr>
        <dsp:cNvPr id="0" name=""/>
        <dsp:cNvSpPr/>
      </dsp:nvSpPr>
      <dsp:spPr>
        <a:xfrm>
          <a:off x="3517" y="875964"/>
          <a:ext cx="2794266" cy="41590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CO" sz="2100" kern="1200" noProof="0" dirty="0"/>
            <a:t>Usuarios US</a:t>
          </a:r>
        </a:p>
      </dsp:txBody>
      <dsp:txXfrm>
        <a:off x="23820" y="896267"/>
        <a:ext cx="2753660" cy="375299"/>
      </dsp:txXfrm>
    </dsp:sp>
    <dsp:sp modelId="{C85BDD1D-4C79-4096-B32A-5C376914957A}">
      <dsp:nvSpPr>
        <dsp:cNvPr id="0" name=""/>
        <dsp:cNvSpPr/>
      </dsp:nvSpPr>
      <dsp:spPr>
        <a:xfrm rot="5400000">
          <a:off x="3821571" y="330469"/>
          <a:ext cx="332724" cy="238029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s-CO" sz="700" kern="1200" noProof="0" dirty="0">
              <a:solidFill>
                <a:schemeClr val="dk1"/>
              </a:solidFill>
              <a:latin typeface="+mn-lt"/>
              <a:ea typeface="+mn-ea"/>
              <a:cs typeface="+mn-cs"/>
            </a:rPr>
            <a:t>En este registran datos asociados a la atención de consultas</a:t>
          </a:r>
          <a:endParaRPr lang="es-CO" sz="700" kern="1200" noProof="0" dirty="0"/>
        </a:p>
      </dsp:txBody>
      <dsp:txXfrm rot="-5400000">
        <a:off x="2797785" y="1370497"/>
        <a:ext cx="2364055" cy="300240"/>
      </dsp:txXfrm>
    </dsp:sp>
    <dsp:sp modelId="{46661CE4-F109-4A1C-B5A1-76CD7850125E}">
      <dsp:nvSpPr>
        <dsp:cNvPr id="0" name=""/>
        <dsp:cNvSpPr/>
      </dsp:nvSpPr>
      <dsp:spPr>
        <a:xfrm>
          <a:off x="3517" y="1312665"/>
          <a:ext cx="2794266" cy="41590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CO" sz="2100" kern="1200" noProof="0" dirty="0"/>
            <a:t>Consultas AC</a:t>
          </a:r>
        </a:p>
      </dsp:txBody>
      <dsp:txXfrm>
        <a:off x="23820" y="1332968"/>
        <a:ext cx="2753660" cy="375299"/>
      </dsp:txXfrm>
    </dsp:sp>
    <dsp:sp modelId="{D31F6CB7-C626-42C7-8636-9AF0839FAFE0}">
      <dsp:nvSpPr>
        <dsp:cNvPr id="0" name=""/>
        <dsp:cNvSpPr/>
      </dsp:nvSpPr>
      <dsp:spPr>
        <a:xfrm rot="5400000">
          <a:off x="3821571" y="767169"/>
          <a:ext cx="332724" cy="238029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s-CO" sz="700" kern="1200" noProof="0" dirty="0">
              <a:solidFill>
                <a:schemeClr val="dk1"/>
              </a:solidFill>
              <a:latin typeface="+mn-lt"/>
              <a:ea typeface="+mn-ea"/>
              <a:cs typeface="+mn-cs"/>
            </a:rPr>
            <a:t>En este registran datos asociados a los procedimientos</a:t>
          </a:r>
          <a:endParaRPr lang="es-CO" sz="700" kern="1200" noProof="0" dirty="0"/>
        </a:p>
      </dsp:txBody>
      <dsp:txXfrm rot="-5400000">
        <a:off x="2797785" y="1807197"/>
        <a:ext cx="2364055" cy="300240"/>
      </dsp:txXfrm>
    </dsp:sp>
    <dsp:sp modelId="{BD3BB8D2-ED3C-4484-AB04-6EB96789677D}">
      <dsp:nvSpPr>
        <dsp:cNvPr id="0" name=""/>
        <dsp:cNvSpPr/>
      </dsp:nvSpPr>
      <dsp:spPr>
        <a:xfrm>
          <a:off x="3517" y="1749365"/>
          <a:ext cx="2794266" cy="41590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CO" sz="2100" kern="1200" noProof="0" dirty="0"/>
            <a:t>Procedimientos AP</a:t>
          </a:r>
        </a:p>
      </dsp:txBody>
      <dsp:txXfrm>
        <a:off x="23820" y="1769668"/>
        <a:ext cx="2753660" cy="375299"/>
      </dsp:txXfrm>
    </dsp:sp>
    <dsp:sp modelId="{B7DDBE77-A8CC-4EA3-88E6-422EFD1E9DD3}">
      <dsp:nvSpPr>
        <dsp:cNvPr id="0" name=""/>
        <dsp:cNvSpPr/>
      </dsp:nvSpPr>
      <dsp:spPr>
        <a:xfrm rot="5400000">
          <a:off x="3821571" y="1203870"/>
          <a:ext cx="332724" cy="238029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s-CO" sz="700" kern="1200" noProof="0" dirty="0">
              <a:solidFill>
                <a:schemeClr val="dk1"/>
              </a:solidFill>
              <a:latin typeface="+mn-lt"/>
              <a:ea typeface="+mn-ea"/>
              <a:cs typeface="+mn-cs"/>
            </a:rPr>
            <a:t>En este registran las estancias en urgencias</a:t>
          </a:r>
          <a:endParaRPr lang="es-CO" sz="700" kern="1200" noProof="0" dirty="0"/>
        </a:p>
      </dsp:txBody>
      <dsp:txXfrm rot="-5400000">
        <a:off x="2797785" y="2243898"/>
        <a:ext cx="2364055" cy="300240"/>
      </dsp:txXfrm>
    </dsp:sp>
    <dsp:sp modelId="{2ECCFD5C-78CC-4A54-924E-D7405B67BCAC}">
      <dsp:nvSpPr>
        <dsp:cNvPr id="0" name=""/>
        <dsp:cNvSpPr/>
      </dsp:nvSpPr>
      <dsp:spPr>
        <a:xfrm>
          <a:off x="3517" y="2186066"/>
          <a:ext cx="2794266" cy="41590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CO" sz="2100" kern="1200" noProof="0" dirty="0"/>
            <a:t>Urgencias AU</a:t>
          </a:r>
        </a:p>
      </dsp:txBody>
      <dsp:txXfrm>
        <a:off x="23820" y="2206369"/>
        <a:ext cx="2753660" cy="375299"/>
      </dsp:txXfrm>
    </dsp:sp>
    <dsp:sp modelId="{1A933503-C43E-4CC3-86CB-2963A699BC76}">
      <dsp:nvSpPr>
        <dsp:cNvPr id="0" name=""/>
        <dsp:cNvSpPr/>
      </dsp:nvSpPr>
      <dsp:spPr>
        <a:xfrm rot="5400000">
          <a:off x="3821571" y="1640571"/>
          <a:ext cx="332724" cy="238029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s-CO" sz="700" kern="1200" noProof="0" dirty="0">
              <a:solidFill>
                <a:schemeClr val="dk1"/>
              </a:solidFill>
              <a:latin typeface="+mn-lt"/>
              <a:ea typeface="+mn-ea"/>
              <a:cs typeface="+mn-cs"/>
            </a:rPr>
            <a:t>En este registran las internaciones hospitalarias</a:t>
          </a:r>
          <a:endParaRPr lang="es-CO" sz="700" kern="1200" noProof="0" dirty="0"/>
        </a:p>
      </dsp:txBody>
      <dsp:txXfrm rot="-5400000">
        <a:off x="2797785" y="2680599"/>
        <a:ext cx="2364055" cy="300240"/>
      </dsp:txXfrm>
    </dsp:sp>
    <dsp:sp modelId="{59B4A6B7-654F-4DAB-83CE-B32DB98937D5}">
      <dsp:nvSpPr>
        <dsp:cNvPr id="0" name=""/>
        <dsp:cNvSpPr/>
      </dsp:nvSpPr>
      <dsp:spPr>
        <a:xfrm>
          <a:off x="3517" y="2622767"/>
          <a:ext cx="2794266" cy="41590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CO" sz="2100" kern="1200" noProof="0" dirty="0"/>
            <a:t>Hospitalizaciones AH</a:t>
          </a:r>
        </a:p>
      </dsp:txBody>
      <dsp:txXfrm>
        <a:off x="23820" y="2643070"/>
        <a:ext cx="2753660" cy="375299"/>
      </dsp:txXfrm>
    </dsp:sp>
    <dsp:sp modelId="{527E6331-0E51-41F8-8251-72245F73F4BF}">
      <dsp:nvSpPr>
        <dsp:cNvPr id="0" name=""/>
        <dsp:cNvSpPr/>
      </dsp:nvSpPr>
      <dsp:spPr>
        <a:xfrm rot="5400000">
          <a:off x="3821571" y="2077272"/>
          <a:ext cx="332724" cy="238029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s-CO" sz="700" kern="1200" noProof="0" dirty="0">
              <a:solidFill>
                <a:schemeClr val="dk1"/>
              </a:solidFill>
              <a:latin typeface="+mn-lt"/>
              <a:ea typeface="+mn-ea"/>
              <a:cs typeface="+mn-cs"/>
            </a:rPr>
            <a:t>En este se registran los nacimientos</a:t>
          </a:r>
          <a:endParaRPr lang="es-CO" sz="700" kern="1200" noProof="0" dirty="0"/>
        </a:p>
      </dsp:txBody>
      <dsp:txXfrm rot="-5400000">
        <a:off x="2797785" y="3117300"/>
        <a:ext cx="2364055" cy="300240"/>
      </dsp:txXfrm>
    </dsp:sp>
    <dsp:sp modelId="{60000815-8698-4468-9A2F-903A27CF3FF4}">
      <dsp:nvSpPr>
        <dsp:cNvPr id="0" name=""/>
        <dsp:cNvSpPr/>
      </dsp:nvSpPr>
      <dsp:spPr>
        <a:xfrm>
          <a:off x="3517" y="3059468"/>
          <a:ext cx="2794266" cy="41590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CO" sz="2100" kern="1200" noProof="0" dirty="0"/>
            <a:t>Nacimientos AN</a:t>
          </a:r>
        </a:p>
      </dsp:txBody>
      <dsp:txXfrm>
        <a:off x="23820" y="3079771"/>
        <a:ext cx="2753660" cy="375299"/>
      </dsp:txXfrm>
    </dsp:sp>
    <dsp:sp modelId="{F57A6318-FBF6-46A6-8696-F43CBB96EE28}">
      <dsp:nvSpPr>
        <dsp:cNvPr id="0" name=""/>
        <dsp:cNvSpPr/>
      </dsp:nvSpPr>
      <dsp:spPr>
        <a:xfrm rot="5400000">
          <a:off x="3821571" y="2513972"/>
          <a:ext cx="332724" cy="238029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None/>
          </a:pPr>
          <a:r>
            <a:rPr lang="es-CO" sz="700" b="1" i="0" u="none" kern="1200" noProof="0" dirty="0"/>
            <a:t>En este archivo se registran los medicamentos y sus detalles</a:t>
          </a:r>
          <a:endParaRPr lang="es-CO" sz="700" kern="1200" noProof="0" dirty="0"/>
        </a:p>
      </dsp:txBody>
      <dsp:txXfrm rot="-5400000">
        <a:off x="2797785" y="3554000"/>
        <a:ext cx="2364055" cy="300240"/>
      </dsp:txXfrm>
    </dsp:sp>
    <dsp:sp modelId="{1EA7ED6F-6DE0-4B14-84A0-6D900FF88BBB}">
      <dsp:nvSpPr>
        <dsp:cNvPr id="0" name=""/>
        <dsp:cNvSpPr/>
      </dsp:nvSpPr>
      <dsp:spPr>
        <a:xfrm>
          <a:off x="3517" y="3496168"/>
          <a:ext cx="2794266" cy="41590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CO" sz="2100" b="0" i="0" u="none" kern="1200" noProof="0" dirty="0"/>
            <a:t>Medicamentos AM</a:t>
          </a:r>
          <a:endParaRPr lang="es-CO" sz="2100" b="0" kern="1200" noProof="0" dirty="0"/>
        </a:p>
      </dsp:txBody>
      <dsp:txXfrm>
        <a:off x="23820" y="3516471"/>
        <a:ext cx="2753660" cy="375299"/>
      </dsp:txXfrm>
    </dsp:sp>
    <dsp:sp modelId="{305E68E6-C77F-412E-B184-8BA5E90C7D13}">
      <dsp:nvSpPr>
        <dsp:cNvPr id="0" name=""/>
        <dsp:cNvSpPr/>
      </dsp:nvSpPr>
      <dsp:spPr>
        <a:xfrm rot="5400000">
          <a:off x="3821571" y="2950673"/>
          <a:ext cx="332724" cy="2380297"/>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3335" rIns="26670" bIns="13335" numCol="1" spcCol="1270" anchor="ctr" anchorCtr="0">
          <a:noAutofit/>
        </a:bodyPr>
        <a:lstStyle/>
        <a:p>
          <a:pPr marL="57150" lvl="1" indent="-57150" algn="l" defTabSz="311150">
            <a:lnSpc>
              <a:spcPct val="90000"/>
            </a:lnSpc>
            <a:spcBef>
              <a:spcPct val="0"/>
            </a:spcBef>
            <a:spcAft>
              <a:spcPct val="15000"/>
            </a:spcAft>
            <a:buChar char="•"/>
          </a:pPr>
          <a:r>
            <a:rPr lang="es-CO" sz="700" b="0" i="0" u="none" kern="1200" noProof="0" dirty="0"/>
            <a:t>En este archivo se registran las atenciones de servicios que no se pueden encasillar en los archivos anteriores</a:t>
          </a:r>
        </a:p>
      </dsp:txBody>
      <dsp:txXfrm rot="-5400000">
        <a:off x="2797785" y="3990701"/>
        <a:ext cx="2364055" cy="300240"/>
      </dsp:txXfrm>
    </dsp:sp>
    <dsp:sp modelId="{54EBAF6E-B945-4269-9739-BE7762C6D2A0}">
      <dsp:nvSpPr>
        <dsp:cNvPr id="0" name=""/>
        <dsp:cNvSpPr/>
      </dsp:nvSpPr>
      <dsp:spPr>
        <a:xfrm>
          <a:off x="3517" y="3932869"/>
          <a:ext cx="2794266" cy="41590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s-CO" sz="2100" kern="1200" noProof="0" dirty="0"/>
            <a:t>Otros AT</a:t>
          </a:r>
        </a:p>
      </dsp:txBody>
      <dsp:txXfrm>
        <a:off x="23820" y="3953172"/>
        <a:ext cx="2753660" cy="375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7CE18-8B1D-4AA6-8FB2-12D6DB4B8E90}">
      <dsp:nvSpPr>
        <dsp:cNvPr id="0" name=""/>
        <dsp:cNvSpPr/>
      </dsp:nvSpPr>
      <dsp:spPr>
        <a:xfrm>
          <a:off x="9242" y="517834"/>
          <a:ext cx="2762398" cy="16574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CO" sz="3100" kern="1200" noProof="0" dirty="0"/>
            <a:t>ETAPA I: Preparación del dataset</a:t>
          </a:r>
        </a:p>
      </dsp:txBody>
      <dsp:txXfrm>
        <a:off x="57787" y="566379"/>
        <a:ext cx="2665308" cy="1560349"/>
      </dsp:txXfrm>
    </dsp:sp>
    <dsp:sp modelId="{97E824BC-2D95-4669-A614-D4CAE3179C67}">
      <dsp:nvSpPr>
        <dsp:cNvPr id="0" name=""/>
        <dsp:cNvSpPr/>
      </dsp:nvSpPr>
      <dsp:spPr>
        <a:xfrm>
          <a:off x="3014732" y="1004017"/>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s-CO" sz="2500" kern="1200" noProof="0" dirty="0"/>
        </a:p>
      </dsp:txBody>
      <dsp:txXfrm>
        <a:off x="3014732" y="1141032"/>
        <a:ext cx="409940" cy="411044"/>
      </dsp:txXfrm>
    </dsp:sp>
    <dsp:sp modelId="{00869612-9560-470F-8E54-F6BFF7FA9271}">
      <dsp:nvSpPr>
        <dsp:cNvPr id="0" name=""/>
        <dsp:cNvSpPr/>
      </dsp:nvSpPr>
      <dsp:spPr>
        <a:xfrm>
          <a:off x="3876600" y="517834"/>
          <a:ext cx="2762398" cy="16574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CO" sz="3100" kern="1200" noProof="0" dirty="0"/>
            <a:t>ETAPA II: Detección de anomalías</a:t>
          </a:r>
        </a:p>
      </dsp:txBody>
      <dsp:txXfrm>
        <a:off x="3925145" y="566379"/>
        <a:ext cx="2665308" cy="1560349"/>
      </dsp:txXfrm>
    </dsp:sp>
    <dsp:sp modelId="{0C294D9D-1F7E-4995-85B0-D67E772B6A62}">
      <dsp:nvSpPr>
        <dsp:cNvPr id="0" name=""/>
        <dsp:cNvSpPr/>
      </dsp:nvSpPr>
      <dsp:spPr>
        <a:xfrm>
          <a:off x="6882090" y="1004017"/>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s-CO" sz="2500" kern="1200" noProof="0" dirty="0"/>
        </a:p>
      </dsp:txBody>
      <dsp:txXfrm>
        <a:off x="6882090" y="1141032"/>
        <a:ext cx="409940" cy="411044"/>
      </dsp:txXfrm>
    </dsp:sp>
    <dsp:sp modelId="{FBADEC60-154A-4E98-9E2B-5D47EBD90264}">
      <dsp:nvSpPr>
        <dsp:cNvPr id="0" name=""/>
        <dsp:cNvSpPr/>
      </dsp:nvSpPr>
      <dsp:spPr>
        <a:xfrm>
          <a:off x="7743958" y="517834"/>
          <a:ext cx="2762398" cy="16574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CO" sz="3100" kern="1200" noProof="0" dirty="0"/>
            <a:t>ETAPA III: Validación de anomalías</a:t>
          </a:r>
        </a:p>
      </dsp:txBody>
      <dsp:txXfrm>
        <a:off x="7792503" y="566379"/>
        <a:ext cx="2665308" cy="15603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17589-29DA-432F-BBAF-648D6FD14D95}">
      <dsp:nvSpPr>
        <dsp:cNvPr id="0" name=""/>
        <dsp:cNvSpPr/>
      </dsp:nvSpPr>
      <dsp:spPr>
        <a:xfrm>
          <a:off x="0" y="538"/>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EC1F2D-1CA7-493D-9F3A-3CDDF9B56CF8}">
      <dsp:nvSpPr>
        <dsp:cNvPr id="0" name=""/>
        <dsp:cNvSpPr/>
      </dsp:nvSpPr>
      <dsp:spPr>
        <a:xfrm>
          <a:off x="381433" y="284249"/>
          <a:ext cx="693514" cy="6935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0B570D-ADEB-4B0E-9D00-6B46A3CBF789}">
      <dsp:nvSpPr>
        <dsp:cNvPr id="0" name=""/>
        <dsp:cNvSpPr/>
      </dsp:nvSpPr>
      <dsp:spPr>
        <a:xfrm>
          <a:off x="1456381" y="538"/>
          <a:ext cx="4925266"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1111250">
            <a:lnSpc>
              <a:spcPct val="100000"/>
            </a:lnSpc>
            <a:spcBef>
              <a:spcPct val="0"/>
            </a:spcBef>
            <a:spcAft>
              <a:spcPct val="35000"/>
            </a:spcAft>
            <a:buNone/>
          </a:pPr>
          <a:r>
            <a:rPr lang="es-CO" sz="2500" kern="1200" noProof="0" dirty="0"/>
            <a:t>Análisis de datos exploratorio (EDA)</a:t>
          </a:r>
        </a:p>
      </dsp:txBody>
      <dsp:txXfrm>
        <a:off x="1456381" y="538"/>
        <a:ext cx="4925266" cy="1260936"/>
      </dsp:txXfrm>
    </dsp:sp>
    <dsp:sp modelId="{CD38ADE6-F05C-4B2E-8AD3-88E67BF1E6BE}">
      <dsp:nvSpPr>
        <dsp:cNvPr id="0" name=""/>
        <dsp:cNvSpPr/>
      </dsp:nvSpPr>
      <dsp:spPr>
        <a:xfrm>
          <a:off x="6381647" y="538"/>
          <a:ext cx="4563389"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622300">
            <a:lnSpc>
              <a:spcPct val="100000"/>
            </a:lnSpc>
            <a:spcBef>
              <a:spcPct val="0"/>
            </a:spcBef>
            <a:spcAft>
              <a:spcPct val="35000"/>
            </a:spcAft>
            <a:buNone/>
          </a:pPr>
          <a:r>
            <a:rPr lang="es-CO" sz="1400" kern="1200" noProof="0" dirty="0"/>
            <a:t>Análisis de distribución por variables</a:t>
          </a:r>
        </a:p>
        <a:p>
          <a:pPr marL="0" lvl="0" indent="0" algn="l" defTabSz="622300">
            <a:lnSpc>
              <a:spcPct val="100000"/>
            </a:lnSpc>
            <a:spcBef>
              <a:spcPct val="0"/>
            </a:spcBef>
            <a:spcAft>
              <a:spcPct val="35000"/>
            </a:spcAft>
            <a:buNone/>
          </a:pPr>
          <a:r>
            <a:rPr lang="es-CO" sz="1400" kern="1200" noProof="0" dirty="0"/>
            <a:t>Distribución de las diferentes variables independiente con respecto a la variable dependiente</a:t>
          </a:r>
        </a:p>
      </dsp:txBody>
      <dsp:txXfrm>
        <a:off x="6381647" y="538"/>
        <a:ext cx="4563389" cy="1260936"/>
      </dsp:txXfrm>
    </dsp:sp>
    <dsp:sp modelId="{5C2483A0-6D49-430E-A783-74FA1C3E7DF3}">
      <dsp:nvSpPr>
        <dsp:cNvPr id="0" name=""/>
        <dsp:cNvSpPr/>
      </dsp:nvSpPr>
      <dsp:spPr>
        <a:xfrm>
          <a:off x="0" y="1576708"/>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8ADC26-7AD7-41C4-B807-DAFEAF5E49D0}">
      <dsp:nvSpPr>
        <dsp:cNvPr id="0" name=""/>
        <dsp:cNvSpPr/>
      </dsp:nvSpPr>
      <dsp:spPr>
        <a:xfrm>
          <a:off x="381433" y="1860419"/>
          <a:ext cx="693514" cy="6935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1CB3C-0F6C-480F-89E0-F9DEF8B002D2}">
      <dsp:nvSpPr>
        <dsp:cNvPr id="0" name=""/>
        <dsp:cNvSpPr/>
      </dsp:nvSpPr>
      <dsp:spPr>
        <a:xfrm>
          <a:off x="1456381" y="1576708"/>
          <a:ext cx="4925266"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1111250">
            <a:lnSpc>
              <a:spcPct val="100000"/>
            </a:lnSpc>
            <a:spcBef>
              <a:spcPct val="0"/>
            </a:spcBef>
            <a:spcAft>
              <a:spcPct val="35000"/>
            </a:spcAft>
            <a:buNone/>
          </a:pPr>
          <a:r>
            <a:rPr lang="es-CO" sz="2500" kern="1200" noProof="0" dirty="0"/>
            <a:t>Preparación del dataset para implementación de modelos</a:t>
          </a:r>
        </a:p>
      </dsp:txBody>
      <dsp:txXfrm>
        <a:off x="1456381" y="1576708"/>
        <a:ext cx="4925266" cy="1260936"/>
      </dsp:txXfrm>
    </dsp:sp>
    <dsp:sp modelId="{70AC3D93-8848-4370-AAEB-734A4795CC6C}">
      <dsp:nvSpPr>
        <dsp:cNvPr id="0" name=""/>
        <dsp:cNvSpPr/>
      </dsp:nvSpPr>
      <dsp:spPr>
        <a:xfrm>
          <a:off x="6381647" y="1576708"/>
          <a:ext cx="4563389"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622300">
            <a:lnSpc>
              <a:spcPct val="100000"/>
            </a:lnSpc>
            <a:spcBef>
              <a:spcPct val="0"/>
            </a:spcBef>
            <a:spcAft>
              <a:spcPct val="35000"/>
            </a:spcAft>
            <a:buNone/>
          </a:pPr>
          <a:r>
            <a:rPr lang="es-CO" sz="1400" i="1" kern="1200" noProof="0" dirty="0" err="1"/>
            <a:t>Feature</a:t>
          </a:r>
          <a:r>
            <a:rPr lang="es-CO" sz="1400" i="1" kern="1200" noProof="0" dirty="0"/>
            <a:t> </a:t>
          </a:r>
          <a:r>
            <a:rPr lang="es-CO" sz="1400" i="1" kern="1200" noProof="0" dirty="0" err="1"/>
            <a:t>selection</a:t>
          </a:r>
          <a:endParaRPr lang="es-CO" sz="1400" i="1" kern="1200" noProof="0" dirty="0"/>
        </a:p>
        <a:p>
          <a:pPr marL="0" lvl="0" indent="0" algn="l" defTabSz="622300">
            <a:lnSpc>
              <a:spcPct val="100000"/>
            </a:lnSpc>
            <a:spcBef>
              <a:spcPct val="0"/>
            </a:spcBef>
            <a:spcAft>
              <a:spcPct val="35000"/>
            </a:spcAft>
            <a:buNone/>
          </a:pPr>
          <a:r>
            <a:rPr lang="es-CO" sz="1400" kern="1200" noProof="0" dirty="0"/>
            <a:t>Definición de variable dependiente o creación de esta.</a:t>
          </a:r>
        </a:p>
      </dsp:txBody>
      <dsp:txXfrm>
        <a:off x="6381647" y="1576708"/>
        <a:ext cx="4563389" cy="1260936"/>
      </dsp:txXfrm>
    </dsp:sp>
    <dsp:sp modelId="{CF23B87F-C737-40F2-9C9E-264F5B61E45D}">
      <dsp:nvSpPr>
        <dsp:cNvPr id="0" name=""/>
        <dsp:cNvSpPr/>
      </dsp:nvSpPr>
      <dsp:spPr>
        <a:xfrm>
          <a:off x="0" y="3152879"/>
          <a:ext cx="10945037" cy="12609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B445EA-1B26-47EB-A2C5-CFDDFC60FE6F}">
      <dsp:nvSpPr>
        <dsp:cNvPr id="0" name=""/>
        <dsp:cNvSpPr/>
      </dsp:nvSpPr>
      <dsp:spPr>
        <a:xfrm>
          <a:off x="381433" y="3436589"/>
          <a:ext cx="693514" cy="6935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A0318-4CB5-49CB-BBFD-66A6FDAE255D}">
      <dsp:nvSpPr>
        <dsp:cNvPr id="0" name=""/>
        <dsp:cNvSpPr/>
      </dsp:nvSpPr>
      <dsp:spPr>
        <a:xfrm>
          <a:off x="1456381" y="3152879"/>
          <a:ext cx="4925266"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1111250">
            <a:lnSpc>
              <a:spcPct val="100000"/>
            </a:lnSpc>
            <a:spcBef>
              <a:spcPct val="0"/>
            </a:spcBef>
            <a:spcAft>
              <a:spcPct val="35000"/>
            </a:spcAft>
            <a:buNone/>
          </a:pPr>
          <a:r>
            <a:rPr lang="es-CO" sz="2500" kern="1200" noProof="0" dirty="0"/>
            <a:t>Realizar preprocesamiento de los datos</a:t>
          </a:r>
        </a:p>
      </dsp:txBody>
      <dsp:txXfrm>
        <a:off x="1456381" y="3152879"/>
        <a:ext cx="4925266" cy="1260936"/>
      </dsp:txXfrm>
    </dsp:sp>
    <dsp:sp modelId="{D3E4B0B2-CC50-4023-9800-750757B29B4D}">
      <dsp:nvSpPr>
        <dsp:cNvPr id="0" name=""/>
        <dsp:cNvSpPr/>
      </dsp:nvSpPr>
      <dsp:spPr>
        <a:xfrm>
          <a:off x="6381647" y="3152879"/>
          <a:ext cx="4563389" cy="1260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9" tIns="133449" rIns="133449" bIns="133449" numCol="1" spcCol="1270" anchor="ctr" anchorCtr="0">
          <a:noAutofit/>
        </a:bodyPr>
        <a:lstStyle/>
        <a:p>
          <a:pPr marL="0" lvl="0" indent="0" algn="l" defTabSz="622300">
            <a:lnSpc>
              <a:spcPct val="100000"/>
            </a:lnSpc>
            <a:spcBef>
              <a:spcPct val="0"/>
            </a:spcBef>
            <a:spcAft>
              <a:spcPct val="35000"/>
            </a:spcAft>
            <a:buNone/>
          </a:pPr>
          <a:r>
            <a:rPr lang="es-CO" sz="1400" kern="1200" noProof="0" dirty="0"/>
            <a:t>Normalización o estandarización de las variables numéricas</a:t>
          </a:r>
        </a:p>
        <a:p>
          <a:pPr marL="0" lvl="0" indent="0" algn="l" defTabSz="622300">
            <a:lnSpc>
              <a:spcPct val="100000"/>
            </a:lnSpc>
            <a:spcBef>
              <a:spcPct val="0"/>
            </a:spcBef>
            <a:spcAft>
              <a:spcPct val="35000"/>
            </a:spcAft>
            <a:buNone/>
          </a:pPr>
          <a:r>
            <a:rPr lang="es-CO" sz="1400" kern="1200" noProof="0" dirty="0"/>
            <a:t>Tratamiento de variables categóricas</a:t>
          </a:r>
        </a:p>
      </dsp:txBody>
      <dsp:txXfrm>
        <a:off x="6381647" y="3152879"/>
        <a:ext cx="4563389" cy="12609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0E014-51FE-4BA3-B327-AB0FAAE9311E}">
      <dsp:nvSpPr>
        <dsp:cNvPr id="0" name=""/>
        <dsp:cNvSpPr/>
      </dsp:nvSpPr>
      <dsp:spPr>
        <a:xfrm>
          <a:off x="0" y="3671"/>
          <a:ext cx="10335350" cy="8545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870BA3-95F6-410B-8835-167EFE033FD6}">
      <dsp:nvSpPr>
        <dsp:cNvPr id="0" name=""/>
        <dsp:cNvSpPr/>
      </dsp:nvSpPr>
      <dsp:spPr>
        <a:xfrm>
          <a:off x="258499" y="195944"/>
          <a:ext cx="469999" cy="4699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CB48E9-55F1-4607-970E-912FD410217E}">
      <dsp:nvSpPr>
        <dsp:cNvPr id="0" name=""/>
        <dsp:cNvSpPr/>
      </dsp:nvSpPr>
      <dsp:spPr>
        <a:xfrm>
          <a:off x="986999" y="3671"/>
          <a:ext cx="4650907"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622300">
            <a:lnSpc>
              <a:spcPct val="100000"/>
            </a:lnSpc>
            <a:spcBef>
              <a:spcPct val="0"/>
            </a:spcBef>
            <a:spcAft>
              <a:spcPct val="35000"/>
            </a:spcAft>
            <a:buNone/>
          </a:pPr>
          <a:r>
            <a:rPr lang="es-CO" sz="1400" kern="1200" noProof="0" dirty="0"/>
            <a:t>Implementación de técnicas de detección de anomalías no supervisadas en el conjunto de entrenamiento.</a:t>
          </a:r>
        </a:p>
      </dsp:txBody>
      <dsp:txXfrm>
        <a:off x="986999" y="3671"/>
        <a:ext cx="4650907" cy="854544"/>
      </dsp:txXfrm>
    </dsp:sp>
    <dsp:sp modelId="{BC7EF91A-1F0F-45CA-8DC6-17F7823DC185}">
      <dsp:nvSpPr>
        <dsp:cNvPr id="0" name=""/>
        <dsp:cNvSpPr/>
      </dsp:nvSpPr>
      <dsp:spPr>
        <a:xfrm>
          <a:off x="5637906" y="3671"/>
          <a:ext cx="4696478"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488950">
            <a:lnSpc>
              <a:spcPct val="100000"/>
            </a:lnSpc>
            <a:spcBef>
              <a:spcPct val="0"/>
            </a:spcBef>
            <a:spcAft>
              <a:spcPct val="35000"/>
            </a:spcAft>
            <a:buNone/>
          </a:pPr>
          <a:r>
            <a:rPr lang="es-CO" sz="1100" kern="1200" noProof="0" dirty="0"/>
            <a:t>Local </a:t>
          </a:r>
          <a:r>
            <a:rPr lang="es-CO" sz="1100" kern="1200" noProof="0" dirty="0" err="1"/>
            <a:t>Outlier</a:t>
          </a:r>
          <a:r>
            <a:rPr lang="es-CO" sz="1100" kern="1200" noProof="0" dirty="0"/>
            <a:t> Factor, </a:t>
          </a:r>
          <a:r>
            <a:rPr lang="es-CO" sz="1100" kern="1200" noProof="0" dirty="0" err="1"/>
            <a:t>Isolation</a:t>
          </a:r>
          <a:r>
            <a:rPr lang="es-CO" sz="1100" kern="1200" noProof="0" dirty="0"/>
            <a:t> Forest, </a:t>
          </a:r>
          <a:r>
            <a:rPr lang="es-CO" sz="1100" kern="1200" noProof="0" dirty="0" err="1"/>
            <a:t>Autoencoders</a:t>
          </a:r>
          <a:r>
            <a:rPr lang="es-CO" sz="1100" kern="1200" noProof="0" dirty="0"/>
            <a:t>, métodos basados en densidad como KDE, </a:t>
          </a:r>
          <a:r>
            <a:rPr lang="es-CO" sz="1100" kern="1200" noProof="0" dirty="0" err="1"/>
            <a:t>One-Class</a:t>
          </a:r>
          <a:r>
            <a:rPr lang="es-CO" sz="1100" kern="1200" noProof="0" dirty="0"/>
            <a:t> SVM. </a:t>
          </a:r>
        </a:p>
        <a:p>
          <a:pPr marL="0" lvl="0" indent="0" algn="l" defTabSz="488950">
            <a:lnSpc>
              <a:spcPct val="100000"/>
            </a:lnSpc>
            <a:spcBef>
              <a:spcPct val="0"/>
            </a:spcBef>
            <a:spcAft>
              <a:spcPct val="35000"/>
            </a:spcAft>
            <a:buNone/>
          </a:pPr>
          <a:r>
            <a:rPr lang="es-CO" sz="1100" kern="1200" noProof="0" dirty="0"/>
            <a:t>La marcación del registro anómalo y obtención del </a:t>
          </a:r>
          <a:r>
            <a:rPr lang="es-CO" sz="1100" i="1" kern="1200" noProof="0" dirty="0" err="1"/>
            <a:t>anomaly</a:t>
          </a:r>
          <a:r>
            <a:rPr lang="es-CO" sz="1100" i="1" kern="1200" noProof="0" dirty="0"/>
            <a:t> score</a:t>
          </a:r>
          <a:endParaRPr lang="es-CO" sz="1100" kern="1200" noProof="0" dirty="0"/>
        </a:p>
        <a:p>
          <a:pPr marL="0" lvl="0" indent="0" algn="l" defTabSz="488950">
            <a:lnSpc>
              <a:spcPct val="100000"/>
            </a:lnSpc>
            <a:spcBef>
              <a:spcPct val="0"/>
            </a:spcBef>
            <a:spcAft>
              <a:spcPct val="35000"/>
            </a:spcAft>
            <a:buNone/>
          </a:pPr>
          <a:r>
            <a:rPr lang="es-CO" sz="1100" kern="1200" noProof="0" dirty="0"/>
            <a:t>Probabilidad de que el registro sea anómalo (normalización del score).</a:t>
          </a:r>
        </a:p>
      </dsp:txBody>
      <dsp:txXfrm>
        <a:off x="5637906" y="3671"/>
        <a:ext cx="4696478" cy="854544"/>
      </dsp:txXfrm>
    </dsp:sp>
    <dsp:sp modelId="{B9627B3E-0DCC-4A1F-BCFA-2A05F7C557D2}">
      <dsp:nvSpPr>
        <dsp:cNvPr id="0" name=""/>
        <dsp:cNvSpPr/>
      </dsp:nvSpPr>
      <dsp:spPr>
        <a:xfrm>
          <a:off x="0" y="1071852"/>
          <a:ext cx="10335350" cy="8545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7B27B-719D-4CBC-B212-809AB2E4953C}">
      <dsp:nvSpPr>
        <dsp:cNvPr id="0" name=""/>
        <dsp:cNvSpPr/>
      </dsp:nvSpPr>
      <dsp:spPr>
        <a:xfrm>
          <a:off x="258499" y="1264125"/>
          <a:ext cx="469999" cy="4699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390E38-5D22-4C5E-AD03-0BF1B06C6A34}">
      <dsp:nvSpPr>
        <dsp:cNvPr id="0" name=""/>
        <dsp:cNvSpPr/>
      </dsp:nvSpPr>
      <dsp:spPr>
        <a:xfrm>
          <a:off x="986999" y="1071852"/>
          <a:ext cx="4650907"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622300">
            <a:lnSpc>
              <a:spcPct val="100000"/>
            </a:lnSpc>
            <a:spcBef>
              <a:spcPct val="0"/>
            </a:spcBef>
            <a:spcAft>
              <a:spcPct val="35000"/>
            </a:spcAft>
            <a:buNone/>
          </a:pPr>
          <a:r>
            <a:rPr lang="es-CO" sz="1400" kern="1200" noProof="0" dirty="0"/>
            <a:t>Se realiza un ensamble con todas las técnicas de detección de anomalías para decidir cuales registros son anómalos.</a:t>
          </a:r>
        </a:p>
      </dsp:txBody>
      <dsp:txXfrm>
        <a:off x="986999" y="1071852"/>
        <a:ext cx="4650907" cy="854544"/>
      </dsp:txXfrm>
    </dsp:sp>
    <dsp:sp modelId="{3AE83424-4617-4BCE-87D9-31E1BF1C1074}">
      <dsp:nvSpPr>
        <dsp:cNvPr id="0" name=""/>
        <dsp:cNvSpPr/>
      </dsp:nvSpPr>
      <dsp:spPr>
        <a:xfrm>
          <a:off x="5637906" y="1071852"/>
          <a:ext cx="4696478"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488950">
            <a:lnSpc>
              <a:spcPct val="100000"/>
            </a:lnSpc>
            <a:spcBef>
              <a:spcPct val="0"/>
            </a:spcBef>
            <a:spcAft>
              <a:spcPct val="35000"/>
            </a:spcAft>
            <a:buNone/>
          </a:pPr>
          <a:r>
            <a:rPr lang="es-CO" sz="1100" kern="1200" noProof="0" dirty="0"/>
            <a:t>Por votación, contando el mayor número de modelos que detectan el registro como anómalo.</a:t>
          </a:r>
        </a:p>
        <a:p>
          <a:pPr marL="0" lvl="0" indent="0" algn="l" defTabSz="488950">
            <a:lnSpc>
              <a:spcPct val="100000"/>
            </a:lnSpc>
            <a:spcBef>
              <a:spcPct val="0"/>
            </a:spcBef>
            <a:spcAft>
              <a:spcPct val="35000"/>
            </a:spcAft>
            <a:buNone/>
          </a:pPr>
          <a:r>
            <a:rPr lang="es-CO" sz="1100" kern="1200" noProof="0" dirty="0"/>
            <a:t>Por promedio, donde se promedian los resultados del </a:t>
          </a:r>
          <a:r>
            <a:rPr lang="es-CO" sz="1100" kern="1200" noProof="0" dirty="0" err="1"/>
            <a:t>anomaly</a:t>
          </a:r>
          <a:r>
            <a:rPr lang="es-CO" sz="1100" kern="1200" noProof="0" dirty="0"/>
            <a:t> score obtenido por cada modelo.</a:t>
          </a:r>
        </a:p>
      </dsp:txBody>
      <dsp:txXfrm>
        <a:off x="5637906" y="1071852"/>
        <a:ext cx="4696478" cy="854544"/>
      </dsp:txXfrm>
    </dsp:sp>
    <dsp:sp modelId="{C25A6712-C738-4ED8-BD7A-084E3EA04501}">
      <dsp:nvSpPr>
        <dsp:cNvPr id="0" name=""/>
        <dsp:cNvSpPr/>
      </dsp:nvSpPr>
      <dsp:spPr>
        <a:xfrm>
          <a:off x="0" y="2140033"/>
          <a:ext cx="10335350" cy="8545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A1FC85-CCD7-4CE2-B71B-A43B0AB62C46}">
      <dsp:nvSpPr>
        <dsp:cNvPr id="0" name=""/>
        <dsp:cNvSpPr/>
      </dsp:nvSpPr>
      <dsp:spPr>
        <a:xfrm>
          <a:off x="258499" y="2332306"/>
          <a:ext cx="469999" cy="4699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B61981-07DD-47DE-BFC2-CE0B63F2600A}">
      <dsp:nvSpPr>
        <dsp:cNvPr id="0" name=""/>
        <dsp:cNvSpPr/>
      </dsp:nvSpPr>
      <dsp:spPr>
        <a:xfrm>
          <a:off x="986999" y="2140033"/>
          <a:ext cx="4650907"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622300">
            <a:lnSpc>
              <a:spcPct val="100000"/>
            </a:lnSpc>
            <a:spcBef>
              <a:spcPct val="0"/>
            </a:spcBef>
            <a:spcAft>
              <a:spcPct val="35000"/>
            </a:spcAft>
            <a:buNone/>
          </a:pPr>
          <a:r>
            <a:rPr lang="es-CO" sz="1400" kern="1200" noProof="0" dirty="0"/>
            <a:t>Se define un umbral para indicar que el registro es una anomalía</a:t>
          </a:r>
        </a:p>
      </dsp:txBody>
      <dsp:txXfrm>
        <a:off x="986999" y="2140033"/>
        <a:ext cx="4650907" cy="854544"/>
      </dsp:txXfrm>
    </dsp:sp>
    <dsp:sp modelId="{D7FE8AA5-932C-407D-9A5E-B2853460557D}">
      <dsp:nvSpPr>
        <dsp:cNvPr id="0" name=""/>
        <dsp:cNvSpPr/>
      </dsp:nvSpPr>
      <dsp:spPr>
        <a:xfrm>
          <a:off x="5637906" y="2140033"/>
          <a:ext cx="4696478"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488950">
            <a:lnSpc>
              <a:spcPct val="100000"/>
            </a:lnSpc>
            <a:spcBef>
              <a:spcPct val="0"/>
            </a:spcBef>
            <a:spcAft>
              <a:spcPct val="35000"/>
            </a:spcAft>
            <a:buNone/>
          </a:pPr>
          <a:r>
            <a:rPr lang="es-CO" sz="1100" kern="1200" noProof="0" dirty="0"/>
            <a:t>Votación, se define un número mínimo de modelos necesarios para que el registro se identifique como anomalía.</a:t>
          </a:r>
        </a:p>
        <a:p>
          <a:pPr marL="0" lvl="0" indent="0" algn="l" defTabSz="488950">
            <a:lnSpc>
              <a:spcPct val="100000"/>
            </a:lnSpc>
            <a:spcBef>
              <a:spcPct val="0"/>
            </a:spcBef>
            <a:spcAft>
              <a:spcPct val="35000"/>
            </a:spcAft>
            <a:buNone/>
          </a:pPr>
          <a:r>
            <a:rPr lang="es-CO" sz="1100" kern="1200" noProof="0" dirty="0"/>
            <a:t>Promedio: se define un valor mínimo de probabilidad escogerse como anomalía.</a:t>
          </a:r>
        </a:p>
      </dsp:txBody>
      <dsp:txXfrm>
        <a:off x="5637906" y="2140033"/>
        <a:ext cx="4696478" cy="854544"/>
      </dsp:txXfrm>
    </dsp:sp>
    <dsp:sp modelId="{2AF661A4-CC47-47C1-B518-F324E0570E0C}">
      <dsp:nvSpPr>
        <dsp:cNvPr id="0" name=""/>
        <dsp:cNvSpPr/>
      </dsp:nvSpPr>
      <dsp:spPr>
        <a:xfrm>
          <a:off x="0" y="3208214"/>
          <a:ext cx="10335350" cy="8545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178EF-FD38-4F7C-9DD7-E6A35D6C08E4}">
      <dsp:nvSpPr>
        <dsp:cNvPr id="0" name=""/>
        <dsp:cNvSpPr/>
      </dsp:nvSpPr>
      <dsp:spPr>
        <a:xfrm>
          <a:off x="258499" y="3400487"/>
          <a:ext cx="469999" cy="4699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27101-C775-4EEF-94C1-B6B5E2784C49}">
      <dsp:nvSpPr>
        <dsp:cNvPr id="0" name=""/>
        <dsp:cNvSpPr/>
      </dsp:nvSpPr>
      <dsp:spPr>
        <a:xfrm>
          <a:off x="986999" y="3208214"/>
          <a:ext cx="4650907"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622300">
            <a:lnSpc>
              <a:spcPct val="100000"/>
            </a:lnSpc>
            <a:spcBef>
              <a:spcPct val="0"/>
            </a:spcBef>
            <a:spcAft>
              <a:spcPct val="35000"/>
            </a:spcAft>
            <a:buNone/>
          </a:pPr>
          <a:r>
            <a:rPr lang="es-CO" sz="1400" kern="1200" noProof="0" dirty="0"/>
            <a:t>Eliminación de anomalías</a:t>
          </a:r>
        </a:p>
      </dsp:txBody>
      <dsp:txXfrm>
        <a:off x="986999" y="3208214"/>
        <a:ext cx="4650907" cy="854544"/>
      </dsp:txXfrm>
    </dsp:sp>
    <dsp:sp modelId="{97EA7942-DCF9-4FFD-9A5D-34094921FA53}">
      <dsp:nvSpPr>
        <dsp:cNvPr id="0" name=""/>
        <dsp:cNvSpPr/>
      </dsp:nvSpPr>
      <dsp:spPr>
        <a:xfrm>
          <a:off x="5637906" y="3208214"/>
          <a:ext cx="4696478"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488950">
            <a:lnSpc>
              <a:spcPct val="100000"/>
            </a:lnSpc>
            <a:spcBef>
              <a:spcPct val="0"/>
            </a:spcBef>
            <a:spcAft>
              <a:spcPct val="35000"/>
            </a:spcAft>
            <a:buNone/>
          </a:pPr>
          <a:r>
            <a:rPr lang="es-CO" sz="1100" kern="1200" noProof="0" dirty="0"/>
            <a:t>Marcación y eliminación de los registros anómalos detectados en el paso anterior del conjunto de entrenamiento.</a:t>
          </a:r>
        </a:p>
      </dsp:txBody>
      <dsp:txXfrm>
        <a:off x="5637906" y="3208214"/>
        <a:ext cx="4696478" cy="8545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3B53F-999C-4935-9A28-2F9AEE6F286F}">
      <dsp:nvSpPr>
        <dsp:cNvPr id="0" name=""/>
        <dsp:cNvSpPr/>
      </dsp:nvSpPr>
      <dsp:spPr>
        <a:xfrm>
          <a:off x="0" y="3671"/>
          <a:ext cx="10335350" cy="8545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808BC7-1D48-487A-9691-1591C110985D}">
      <dsp:nvSpPr>
        <dsp:cNvPr id="0" name=""/>
        <dsp:cNvSpPr/>
      </dsp:nvSpPr>
      <dsp:spPr>
        <a:xfrm>
          <a:off x="258499" y="195944"/>
          <a:ext cx="469999" cy="4699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7FC068-C608-4093-9EE3-6A6FA687D5ED}">
      <dsp:nvSpPr>
        <dsp:cNvPr id="0" name=""/>
        <dsp:cNvSpPr/>
      </dsp:nvSpPr>
      <dsp:spPr>
        <a:xfrm>
          <a:off x="986999" y="3671"/>
          <a:ext cx="4650907"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933450">
            <a:lnSpc>
              <a:spcPct val="100000"/>
            </a:lnSpc>
            <a:spcBef>
              <a:spcPct val="0"/>
            </a:spcBef>
            <a:spcAft>
              <a:spcPct val="35000"/>
            </a:spcAft>
            <a:buNone/>
          </a:pPr>
          <a:r>
            <a:rPr lang="es-CO" sz="2100" kern="1200" noProof="0" dirty="0"/>
            <a:t>Se implementan los modelos de clasificación</a:t>
          </a:r>
        </a:p>
      </dsp:txBody>
      <dsp:txXfrm>
        <a:off x="986999" y="3671"/>
        <a:ext cx="4650907" cy="854544"/>
      </dsp:txXfrm>
    </dsp:sp>
    <dsp:sp modelId="{0881EF74-1F9E-4958-A18B-F9419D2DF06A}">
      <dsp:nvSpPr>
        <dsp:cNvPr id="0" name=""/>
        <dsp:cNvSpPr/>
      </dsp:nvSpPr>
      <dsp:spPr>
        <a:xfrm>
          <a:off x="5637906" y="3671"/>
          <a:ext cx="4696478"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488950">
            <a:lnSpc>
              <a:spcPct val="100000"/>
            </a:lnSpc>
            <a:spcBef>
              <a:spcPct val="0"/>
            </a:spcBef>
            <a:spcAft>
              <a:spcPct val="35000"/>
            </a:spcAft>
            <a:buNone/>
          </a:pPr>
          <a:r>
            <a:rPr lang="es-CO" sz="1100" kern="1200" noProof="0" dirty="0"/>
            <a:t>Aplicación de métodos de clasificación sobre el dataset sin eliminar los registros anómalos</a:t>
          </a:r>
        </a:p>
        <a:p>
          <a:pPr marL="0" lvl="0" indent="0" algn="l" defTabSz="488950">
            <a:lnSpc>
              <a:spcPct val="100000"/>
            </a:lnSpc>
            <a:spcBef>
              <a:spcPct val="0"/>
            </a:spcBef>
            <a:spcAft>
              <a:spcPct val="35000"/>
            </a:spcAft>
            <a:buNone/>
          </a:pPr>
          <a:r>
            <a:rPr lang="es-CO" sz="1100" kern="1200" noProof="0" dirty="0"/>
            <a:t>Regresión Logística (LR), </a:t>
          </a:r>
          <a:r>
            <a:rPr lang="es-CO" sz="1100" kern="1200" noProof="0" dirty="0" err="1"/>
            <a:t>Support</a:t>
          </a:r>
          <a:r>
            <a:rPr lang="es-CO" sz="1100" kern="1200" noProof="0" dirty="0"/>
            <a:t> Vector </a:t>
          </a:r>
          <a:r>
            <a:rPr lang="es-CO" sz="1100" kern="1200" noProof="0" dirty="0" err="1"/>
            <a:t>Classifier</a:t>
          </a:r>
          <a:r>
            <a:rPr lang="es-CO" sz="1100" kern="1200" noProof="0" dirty="0"/>
            <a:t> (SVC), entre otros</a:t>
          </a:r>
        </a:p>
      </dsp:txBody>
      <dsp:txXfrm>
        <a:off x="5637906" y="3671"/>
        <a:ext cx="4696478" cy="854544"/>
      </dsp:txXfrm>
    </dsp:sp>
    <dsp:sp modelId="{8462D95D-5A63-4035-B349-41968520927D}">
      <dsp:nvSpPr>
        <dsp:cNvPr id="0" name=""/>
        <dsp:cNvSpPr/>
      </dsp:nvSpPr>
      <dsp:spPr>
        <a:xfrm>
          <a:off x="0" y="1071852"/>
          <a:ext cx="10335350" cy="8545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33620-2B65-4696-8A5B-417A9416197A}">
      <dsp:nvSpPr>
        <dsp:cNvPr id="0" name=""/>
        <dsp:cNvSpPr/>
      </dsp:nvSpPr>
      <dsp:spPr>
        <a:xfrm>
          <a:off x="258499" y="1264125"/>
          <a:ext cx="469999" cy="4699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D75E67-72A4-423A-93CC-913056052601}">
      <dsp:nvSpPr>
        <dsp:cNvPr id="0" name=""/>
        <dsp:cNvSpPr/>
      </dsp:nvSpPr>
      <dsp:spPr>
        <a:xfrm>
          <a:off x="986999" y="1071852"/>
          <a:ext cx="4650907"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933450">
            <a:lnSpc>
              <a:spcPct val="100000"/>
            </a:lnSpc>
            <a:spcBef>
              <a:spcPct val="0"/>
            </a:spcBef>
            <a:spcAft>
              <a:spcPct val="35000"/>
            </a:spcAft>
            <a:buNone/>
          </a:pPr>
          <a:r>
            <a:rPr lang="es-CO" sz="2100" kern="1200" noProof="0" dirty="0"/>
            <a:t>Se realiza la validación de los modelos</a:t>
          </a:r>
        </a:p>
      </dsp:txBody>
      <dsp:txXfrm>
        <a:off x="986999" y="1071852"/>
        <a:ext cx="4650907" cy="854544"/>
      </dsp:txXfrm>
    </dsp:sp>
    <dsp:sp modelId="{2E886000-AA6C-4F15-9EDB-6E8193316624}">
      <dsp:nvSpPr>
        <dsp:cNvPr id="0" name=""/>
        <dsp:cNvSpPr/>
      </dsp:nvSpPr>
      <dsp:spPr>
        <a:xfrm>
          <a:off x="5637906" y="1071852"/>
          <a:ext cx="4696478"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488950">
            <a:lnSpc>
              <a:spcPct val="100000"/>
            </a:lnSpc>
            <a:spcBef>
              <a:spcPct val="0"/>
            </a:spcBef>
            <a:spcAft>
              <a:spcPct val="35000"/>
            </a:spcAft>
            <a:buNone/>
          </a:pPr>
          <a:r>
            <a:rPr lang="es-CO" sz="1100" kern="1200" noProof="0" dirty="0" err="1"/>
            <a:t>Repeated</a:t>
          </a:r>
          <a:r>
            <a:rPr lang="es-CO" sz="1100" kern="1200" noProof="0" dirty="0"/>
            <a:t> K-</a:t>
          </a:r>
          <a:r>
            <a:rPr lang="es-CO" sz="1100" kern="1200" noProof="0" dirty="0" err="1"/>
            <a:t>Fold</a:t>
          </a:r>
          <a:r>
            <a:rPr lang="es-CO" sz="1100" kern="1200" noProof="0" dirty="0"/>
            <a:t>.</a:t>
          </a:r>
        </a:p>
      </dsp:txBody>
      <dsp:txXfrm>
        <a:off x="5637906" y="1071852"/>
        <a:ext cx="4696478" cy="854544"/>
      </dsp:txXfrm>
    </dsp:sp>
    <dsp:sp modelId="{F21AC5DF-A279-478B-B528-71C07BD9E08C}">
      <dsp:nvSpPr>
        <dsp:cNvPr id="0" name=""/>
        <dsp:cNvSpPr/>
      </dsp:nvSpPr>
      <dsp:spPr>
        <a:xfrm>
          <a:off x="0" y="2140033"/>
          <a:ext cx="10335350" cy="8545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449B59-8CA0-4BD3-AD6A-4D73EB750EAD}">
      <dsp:nvSpPr>
        <dsp:cNvPr id="0" name=""/>
        <dsp:cNvSpPr/>
      </dsp:nvSpPr>
      <dsp:spPr>
        <a:xfrm>
          <a:off x="258499" y="2332306"/>
          <a:ext cx="469999" cy="4699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036396-9C29-4C9D-B9E8-2170CA0EA27A}">
      <dsp:nvSpPr>
        <dsp:cNvPr id="0" name=""/>
        <dsp:cNvSpPr/>
      </dsp:nvSpPr>
      <dsp:spPr>
        <a:xfrm>
          <a:off x="986999" y="2140033"/>
          <a:ext cx="4650907"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933450">
            <a:lnSpc>
              <a:spcPct val="100000"/>
            </a:lnSpc>
            <a:spcBef>
              <a:spcPct val="0"/>
            </a:spcBef>
            <a:spcAft>
              <a:spcPct val="35000"/>
            </a:spcAft>
            <a:buNone/>
          </a:pPr>
          <a:r>
            <a:rPr lang="es-CO" sz="2100" kern="1200" noProof="0" dirty="0"/>
            <a:t>Se calculan las métricas de rendimiento.</a:t>
          </a:r>
        </a:p>
      </dsp:txBody>
      <dsp:txXfrm>
        <a:off x="986999" y="2140033"/>
        <a:ext cx="4650907" cy="854544"/>
      </dsp:txXfrm>
    </dsp:sp>
    <dsp:sp modelId="{5F7AEEEB-B034-45AE-9C79-B4AE59CC2993}">
      <dsp:nvSpPr>
        <dsp:cNvPr id="0" name=""/>
        <dsp:cNvSpPr/>
      </dsp:nvSpPr>
      <dsp:spPr>
        <a:xfrm>
          <a:off x="5637906" y="2140033"/>
          <a:ext cx="4696478"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488950">
            <a:lnSpc>
              <a:spcPct val="100000"/>
            </a:lnSpc>
            <a:spcBef>
              <a:spcPct val="0"/>
            </a:spcBef>
            <a:spcAft>
              <a:spcPct val="35000"/>
            </a:spcAft>
            <a:buNone/>
          </a:pPr>
          <a:r>
            <a:rPr lang="es-CO" sz="1100" kern="1200" noProof="0" dirty="0" err="1"/>
            <a:t>Accuracy</a:t>
          </a:r>
          <a:endParaRPr lang="es-CO" sz="1100" kern="1200" noProof="0" dirty="0"/>
        </a:p>
        <a:p>
          <a:pPr marL="0" lvl="0" indent="0" algn="l" defTabSz="488950">
            <a:lnSpc>
              <a:spcPct val="100000"/>
            </a:lnSpc>
            <a:spcBef>
              <a:spcPct val="0"/>
            </a:spcBef>
            <a:spcAft>
              <a:spcPct val="35000"/>
            </a:spcAft>
            <a:buNone/>
          </a:pPr>
          <a:r>
            <a:rPr lang="es-CO" sz="1100" kern="1200" noProof="0" dirty="0"/>
            <a:t>Mean Square</a:t>
          </a:r>
        </a:p>
        <a:p>
          <a:pPr marL="0" lvl="0" indent="0" algn="l" defTabSz="488950">
            <a:lnSpc>
              <a:spcPct val="100000"/>
            </a:lnSpc>
            <a:spcBef>
              <a:spcPct val="0"/>
            </a:spcBef>
            <a:spcAft>
              <a:spcPct val="35000"/>
            </a:spcAft>
            <a:buNone/>
          </a:pPr>
          <a:r>
            <a:rPr lang="es-CO" sz="1100" kern="1200" noProof="0" dirty="0"/>
            <a:t>Precisión</a:t>
          </a:r>
        </a:p>
        <a:p>
          <a:pPr marL="0" lvl="0" indent="0" algn="l" defTabSz="488950">
            <a:lnSpc>
              <a:spcPct val="100000"/>
            </a:lnSpc>
            <a:spcBef>
              <a:spcPct val="0"/>
            </a:spcBef>
            <a:spcAft>
              <a:spcPct val="35000"/>
            </a:spcAft>
            <a:buNone/>
          </a:pPr>
          <a:r>
            <a:rPr lang="es-CO" sz="1100" b="1" kern="1200" noProof="0" dirty="0"/>
            <a:t>ROC-AUC</a:t>
          </a:r>
        </a:p>
      </dsp:txBody>
      <dsp:txXfrm>
        <a:off x="5637906" y="2140033"/>
        <a:ext cx="4696478" cy="854544"/>
      </dsp:txXfrm>
    </dsp:sp>
    <dsp:sp modelId="{A908D8DC-4074-47E6-8B51-6F54C6B60681}">
      <dsp:nvSpPr>
        <dsp:cNvPr id="0" name=""/>
        <dsp:cNvSpPr/>
      </dsp:nvSpPr>
      <dsp:spPr>
        <a:xfrm>
          <a:off x="0" y="3208214"/>
          <a:ext cx="10335350" cy="8545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38732C-38E0-424E-9ABF-BF134928927E}">
      <dsp:nvSpPr>
        <dsp:cNvPr id="0" name=""/>
        <dsp:cNvSpPr/>
      </dsp:nvSpPr>
      <dsp:spPr>
        <a:xfrm>
          <a:off x="258499" y="3400487"/>
          <a:ext cx="469999" cy="4699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DF8B9A-C557-4213-8CF0-F5C97A07C82E}">
      <dsp:nvSpPr>
        <dsp:cNvPr id="0" name=""/>
        <dsp:cNvSpPr/>
      </dsp:nvSpPr>
      <dsp:spPr>
        <a:xfrm>
          <a:off x="986999" y="3208214"/>
          <a:ext cx="4650907"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933450">
            <a:lnSpc>
              <a:spcPct val="100000"/>
            </a:lnSpc>
            <a:spcBef>
              <a:spcPct val="0"/>
            </a:spcBef>
            <a:spcAft>
              <a:spcPct val="35000"/>
            </a:spcAft>
            <a:buNone/>
          </a:pPr>
          <a:r>
            <a:rPr lang="es-CO" sz="2100" kern="1200" noProof="0" dirty="0" err="1"/>
            <a:t>Re-entrenamiento</a:t>
          </a:r>
          <a:r>
            <a:rPr lang="es-CO" sz="2100" kern="1200" noProof="0" dirty="0"/>
            <a:t> de modelos sin anomalías</a:t>
          </a:r>
        </a:p>
      </dsp:txBody>
      <dsp:txXfrm>
        <a:off x="986999" y="3208214"/>
        <a:ext cx="4650907" cy="854544"/>
      </dsp:txXfrm>
    </dsp:sp>
    <dsp:sp modelId="{BC91299C-8144-4F76-A9CE-C142F08AAC8E}">
      <dsp:nvSpPr>
        <dsp:cNvPr id="0" name=""/>
        <dsp:cNvSpPr/>
      </dsp:nvSpPr>
      <dsp:spPr>
        <a:xfrm>
          <a:off x="5637906" y="3208214"/>
          <a:ext cx="4696478" cy="8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39" tIns="90439" rIns="90439" bIns="90439" numCol="1" spcCol="1270" anchor="ctr" anchorCtr="0">
          <a:noAutofit/>
        </a:bodyPr>
        <a:lstStyle/>
        <a:p>
          <a:pPr marL="0" lvl="0" indent="0" algn="l" defTabSz="488950">
            <a:lnSpc>
              <a:spcPct val="100000"/>
            </a:lnSpc>
            <a:spcBef>
              <a:spcPct val="0"/>
            </a:spcBef>
            <a:spcAft>
              <a:spcPct val="35000"/>
            </a:spcAft>
            <a:buNone/>
          </a:pPr>
          <a:r>
            <a:rPr lang="es-CO" sz="1100" kern="1200" noProof="0" dirty="0"/>
            <a:t>Se implementan los mismos modelos de clasificación</a:t>
          </a:r>
        </a:p>
        <a:p>
          <a:pPr marL="0" lvl="0" indent="0" algn="l" defTabSz="488950">
            <a:lnSpc>
              <a:spcPct val="100000"/>
            </a:lnSpc>
            <a:spcBef>
              <a:spcPct val="0"/>
            </a:spcBef>
            <a:spcAft>
              <a:spcPct val="35000"/>
            </a:spcAft>
            <a:buNone/>
          </a:pPr>
          <a:r>
            <a:rPr lang="es-CO" sz="1100" kern="1200" noProof="0" dirty="0"/>
            <a:t>Sin variación en los mismos </a:t>
          </a:r>
          <a:r>
            <a:rPr lang="es-CO" sz="1100" kern="1200" noProof="0" dirty="0" err="1"/>
            <a:t>hiperparámetros</a:t>
          </a:r>
          <a:r>
            <a:rPr lang="es-CO" sz="1100" kern="1200" noProof="0" dirty="0"/>
            <a:t>.</a:t>
          </a:r>
        </a:p>
        <a:p>
          <a:pPr marL="0" lvl="0" indent="0" algn="l" defTabSz="488950">
            <a:lnSpc>
              <a:spcPct val="100000"/>
            </a:lnSpc>
            <a:spcBef>
              <a:spcPct val="0"/>
            </a:spcBef>
            <a:spcAft>
              <a:spcPct val="35000"/>
            </a:spcAft>
            <a:buNone/>
          </a:pPr>
          <a:r>
            <a:rPr lang="es-CO" sz="1100" kern="1200" noProof="0" dirty="0"/>
            <a:t>El dataset de entrenamiento es el dataset sin los registros detectados como anómalos.</a:t>
          </a:r>
        </a:p>
      </dsp:txBody>
      <dsp:txXfrm>
        <a:off x="5637906" y="3208214"/>
        <a:ext cx="4696478" cy="8545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9A68E-004A-40B4-A7EF-3D8300E57B17}">
      <dsp:nvSpPr>
        <dsp:cNvPr id="0" name=""/>
        <dsp:cNvSpPr/>
      </dsp:nvSpPr>
      <dsp:spPr>
        <a:xfrm>
          <a:off x="5230" y="66294"/>
          <a:ext cx="2378024" cy="6480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s-MX" sz="1500" kern="1200"/>
            <a:t>Comprensión del negocio</a:t>
          </a:r>
          <a:endParaRPr lang="es-CO" sz="1500" kern="1200"/>
        </a:p>
      </dsp:txBody>
      <dsp:txXfrm>
        <a:off x="5230" y="66294"/>
        <a:ext cx="2378024" cy="432000"/>
      </dsp:txXfrm>
    </dsp:sp>
    <dsp:sp modelId="{046DB721-0C24-4B45-A82B-3286434DB31D}">
      <dsp:nvSpPr>
        <dsp:cNvPr id="0" name=""/>
        <dsp:cNvSpPr/>
      </dsp:nvSpPr>
      <dsp:spPr>
        <a:xfrm>
          <a:off x="492295" y="498294"/>
          <a:ext cx="2378024" cy="37867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s-MX" sz="1500" kern="1200" dirty="0"/>
            <a:t>Relacionamiento de Prestadores(IPS), Asegurador(EPS) y el Gobierno(MINSALUD).</a:t>
          </a:r>
          <a:endParaRPr lang="es-CO" sz="1500" kern="1200" dirty="0"/>
        </a:p>
        <a:p>
          <a:pPr marL="114300" lvl="1" indent="-114300" algn="l" defTabSz="666750">
            <a:lnSpc>
              <a:spcPct val="90000"/>
            </a:lnSpc>
            <a:spcBef>
              <a:spcPct val="0"/>
            </a:spcBef>
            <a:spcAft>
              <a:spcPct val="15000"/>
            </a:spcAft>
            <a:buChar char="•"/>
          </a:pPr>
          <a:r>
            <a:rPr lang="es-MX" sz="1500" kern="1200" dirty="0"/>
            <a:t>Como funciona y se operativizan los RIPS entre los actores, en los procesos administrativos, financieros y regulatorios.</a:t>
          </a:r>
          <a:endParaRPr lang="es-CO" sz="1500" kern="1200" dirty="0"/>
        </a:p>
        <a:p>
          <a:pPr marL="114300" lvl="1" indent="-114300" algn="l" defTabSz="666750">
            <a:lnSpc>
              <a:spcPct val="90000"/>
            </a:lnSpc>
            <a:spcBef>
              <a:spcPct val="0"/>
            </a:spcBef>
            <a:spcAft>
              <a:spcPct val="15000"/>
            </a:spcAft>
            <a:buChar char="•"/>
          </a:pPr>
          <a:r>
            <a:rPr lang="es-MX" sz="1500" kern="1200" dirty="0"/>
            <a:t>Definir el objetivo criterios claros de consolidación de los RIPS</a:t>
          </a:r>
          <a:endParaRPr lang="es-CO" sz="1500" kern="1200" dirty="0"/>
        </a:p>
      </dsp:txBody>
      <dsp:txXfrm>
        <a:off x="561945" y="567944"/>
        <a:ext cx="2238724" cy="3647450"/>
      </dsp:txXfrm>
    </dsp:sp>
    <dsp:sp modelId="{F69B6DE4-A06F-439C-9C71-98FC04A82209}">
      <dsp:nvSpPr>
        <dsp:cNvPr id="0" name=""/>
        <dsp:cNvSpPr/>
      </dsp:nvSpPr>
      <dsp:spPr>
        <a:xfrm>
          <a:off x="2743754" y="-13735"/>
          <a:ext cx="764259"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p>
      </dsp:txBody>
      <dsp:txXfrm>
        <a:off x="2743754" y="104677"/>
        <a:ext cx="586641" cy="355235"/>
      </dsp:txXfrm>
    </dsp:sp>
    <dsp:sp modelId="{C44DA10C-D9B7-41F9-8600-FDB9A76F2E8D}">
      <dsp:nvSpPr>
        <dsp:cNvPr id="0" name=""/>
        <dsp:cNvSpPr/>
      </dsp:nvSpPr>
      <dsp:spPr>
        <a:xfrm>
          <a:off x="3825254" y="66294"/>
          <a:ext cx="2378024" cy="6480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s-MX" sz="1500" kern="1200"/>
            <a:t>Comprensión de los datos</a:t>
          </a:r>
          <a:endParaRPr lang="es-CO" sz="1500" kern="1200"/>
        </a:p>
      </dsp:txBody>
      <dsp:txXfrm>
        <a:off x="3825254" y="66294"/>
        <a:ext cx="2378024" cy="432000"/>
      </dsp:txXfrm>
    </dsp:sp>
    <dsp:sp modelId="{06CEC4C5-9491-4AAA-BD17-A78DA6168E78}">
      <dsp:nvSpPr>
        <dsp:cNvPr id="0" name=""/>
        <dsp:cNvSpPr/>
      </dsp:nvSpPr>
      <dsp:spPr>
        <a:xfrm>
          <a:off x="4312320" y="498294"/>
          <a:ext cx="2378024" cy="37867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s-MX" sz="1500" kern="1200" dirty="0"/>
            <a:t>Recolectar los archivos RIPS correspondientes a los años 2020, 2021 y 2022, reportados por la EPS Coosalud.</a:t>
          </a:r>
          <a:endParaRPr lang="es-CO" sz="1500" kern="1200" dirty="0"/>
        </a:p>
        <a:p>
          <a:pPr marL="114300" lvl="1" indent="-114300" algn="l" defTabSz="666750">
            <a:lnSpc>
              <a:spcPct val="90000"/>
            </a:lnSpc>
            <a:spcBef>
              <a:spcPct val="0"/>
            </a:spcBef>
            <a:spcAft>
              <a:spcPct val="15000"/>
            </a:spcAft>
            <a:buChar char="•"/>
          </a:pPr>
          <a:r>
            <a:rPr lang="es-MX" sz="1500" kern="1200"/>
            <a:t>Construir una base de datos relacional que permita la integración coherente de los diferentes archivos (AF, US, AC, AP, AH, AN, AM y AT).</a:t>
          </a:r>
          <a:endParaRPr lang="es-CO" sz="1500" kern="1200"/>
        </a:p>
        <a:p>
          <a:pPr marL="114300" lvl="1" indent="-114300" algn="l" defTabSz="666750">
            <a:lnSpc>
              <a:spcPct val="90000"/>
            </a:lnSpc>
            <a:spcBef>
              <a:spcPct val="0"/>
            </a:spcBef>
            <a:spcAft>
              <a:spcPct val="15000"/>
            </a:spcAft>
            <a:buChar char="•"/>
          </a:pPr>
          <a:r>
            <a:rPr lang="es-MX" sz="1500" kern="1200" dirty="0"/>
            <a:t>EDA de las tablas y los componentes de la base de datos.</a:t>
          </a:r>
          <a:endParaRPr lang="es-CO" sz="1500" kern="1200" dirty="0"/>
        </a:p>
      </dsp:txBody>
      <dsp:txXfrm>
        <a:off x="4381970" y="567944"/>
        <a:ext cx="2238724" cy="3647450"/>
      </dsp:txXfrm>
    </dsp:sp>
    <dsp:sp modelId="{920FC077-9EFF-49EE-A225-628968CD0A5A}">
      <dsp:nvSpPr>
        <dsp:cNvPr id="0" name=""/>
        <dsp:cNvSpPr/>
      </dsp:nvSpPr>
      <dsp:spPr>
        <a:xfrm>
          <a:off x="6563779" y="-13735"/>
          <a:ext cx="764259"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CO" sz="1200" kern="1200"/>
        </a:p>
      </dsp:txBody>
      <dsp:txXfrm>
        <a:off x="6563779" y="104677"/>
        <a:ext cx="586641" cy="355235"/>
      </dsp:txXfrm>
    </dsp:sp>
    <dsp:sp modelId="{1B4F7D62-93A5-4622-8FBF-C5515216AC39}">
      <dsp:nvSpPr>
        <dsp:cNvPr id="0" name=""/>
        <dsp:cNvSpPr/>
      </dsp:nvSpPr>
      <dsp:spPr>
        <a:xfrm>
          <a:off x="7645279" y="66294"/>
          <a:ext cx="2378024" cy="6480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s-MX" sz="1500" kern="1200"/>
            <a:t>Preparación de los datos</a:t>
          </a:r>
          <a:endParaRPr lang="es-CO" sz="1500" kern="1200"/>
        </a:p>
      </dsp:txBody>
      <dsp:txXfrm>
        <a:off x="7645279" y="66294"/>
        <a:ext cx="2378024" cy="432000"/>
      </dsp:txXfrm>
    </dsp:sp>
    <dsp:sp modelId="{2EF49F87-0A88-48D1-955A-14D7A96CD89E}">
      <dsp:nvSpPr>
        <dsp:cNvPr id="0" name=""/>
        <dsp:cNvSpPr/>
      </dsp:nvSpPr>
      <dsp:spPr>
        <a:xfrm>
          <a:off x="8132345" y="498294"/>
          <a:ext cx="2378024" cy="37867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s-MX" sz="1500" kern="1200" dirty="0"/>
            <a:t>Filtro de información</a:t>
          </a:r>
          <a:endParaRPr lang="es-CO" sz="1500" kern="1200" dirty="0"/>
        </a:p>
        <a:p>
          <a:pPr marL="114300" lvl="1" indent="-114300" algn="l" defTabSz="666750">
            <a:lnSpc>
              <a:spcPct val="90000"/>
            </a:lnSpc>
            <a:spcBef>
              <a:spcPct val="0"/>
            </a:spcBef>
            <a:spcAft>
              <a:spcPct val="15000"/>
            </a:spcAft>
            <a:buChar char="•"/>
          </a:pPr>
          <a:r>
            <a:rPr lang="es-MX" sz="1500" kern="1200" dirty="0"/>
            <a:t>Ejecutar procesos de limpieza.</a:t>
          </a:r>
          <a:endParaRPr lang="es-CO" sz="1500" kern="1200" dirty="0"/>
        </a:p>
        <a:p>
          <a:pPr marL="114300" lvl="1" indent="-114300" algn="l" defTabSz="666750">
            <a:lnSpc>
              <a:spcPct val="90000"/>
            </a:lnSpc>
            <a:spcBef>
              <a:spcPct val="0"/>
            </a:spcBef>
            <a:spcAft>
              <a:spcPct val="15000"/>
            </a:spcAft>
            <a:buChar char="•"/>
          </a:pPr>
          <a:r>
            <a:rPr lang="es-MX" sz="1500" kern="1200" dirty="0"/>
            <a:t>Aplicar transformaciones y normalización de variables numéricas.</a:t>
          </a:r>
          <a:endParaRPr lang="es-CO" sz="1500" kern="1200" dirty="0"/>
        </a:p>
        <a:p>
          <a:pPr marL="114300" lvl="1" indent="-114300" algn="l" defTabSz="666750">
            <a:lnSpc>
              <a:spcPct val="90000"/>
            </a:lnSpc>
            <a:spcBef>
              <a:spcPct val="0"/>
            </a:spcBef>
            <a:spcAft>
              <a:spcPct val="15000"/>
            </a:spcAft>
            <a:buChar char="•"/>
          </a:pPr>
          <a:r>
            <a:rPr lang="es-MX" sz="1500" kern="1200" dirty="0"/>
            <a:t>Anonimizar campos sensibles para garantizar el cumplimiento de la normativa de protección de datos personales.</a:t>
          </a:r>
          <a:endParaRPr lang="es-CO" sz="1500" kern="1200" dirty="0"/>
        </a:p>
      </dsp:txBody>
      <dsp:txXfrm>
        <a:off x="8201995" y="567944"/>
        <a:ext cx="2238724" cy="3647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67AD5-10C8-4DE7-90B0-F00DDF2C0C1E}">
      <dsp:nvSpPr>
        <dsp:cNvPr id="0" name=""/>
        <dsp:cNvSpPr/>
      </dsp:nvSpPr>
      <dsp:spPr>
        <a:xfrm>
          <a:off x="5230" y="102068"/>
          <a:ext cx="2378024" cy="5183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MX" sz="1200" kern="1200"/>
            <a:t>Modelado</a:t>
          </a:r>
          <a:endParaRPr lang="es-CO" sz="1200" kern="1200"/>
        </a:p>
      </dsp:txBody>
      <dsp:txXfrm>
        <a:off x="5230" y="102068"/>
        <a:ext cx="2378024" cy="345600"/>
      </dsp:txXfrm>
    </dsp:sp>
    <dsp:sp modelId="{29D0C629-8D7D-4AF9-927F-CBFBFA2B89D4}">
      <dsp:nvSpPr>
        <dsp:cNvPr id="0" name=""/>
        <dsp:cNvSpPr/>
      </dsp:nvSpPr>
      <dsp:spPr>
        <a:xfrm>
          <a:off x="492295" y="447668"/>
          <a:ext cx="2378024" cy="38016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MX" sz="1200" kern="1200" dirty="0"/>
            <a:t>Integrar los archivos RIPS en un solo conjunto de datos consolidado, asegurando relaciones correctas entre usuario, factura y tipo de atención (el dataset).</a:t>
          </a:r>
          <a:endParaRPr lang="es-CO" sz="1200" kern="1200" dirty="0"/>
        </a:p>
        <a:p>
          <a:pPr marL="114300" lvl="1" indent="-114300" algn="l" defTabSz="533400">
            <a:lnSpc>
              <a:spcPct val="90000"/>
            </a:lnSpc>
            <a:spcBef>
              <a:spcPct val="0"/>
            </a:spcBef>
            <a:spcAft>
              <a:spcPct val="15000"/>
            </a:spcAft>
            <a:buChar char="•"/>
          </a:pPr>
          <a:r>
            <a:rPr lang="es-MX" sz="1200" kern="1200" dirty="0"/>
            <a:t>Seleccionar variables, priorizando aquellas con mayor completitud y variabilidad.</a:t>
          </a:r>
          <a:endParaRPr lang="es-CO" sz="1200" kern="1200" dirty="0"/>
        </a:p>
        <a:p>
          <a:pPr marL="114300" lvl="1" indent="-114300" algn="l" defTabSz="533400">
            <a:lnSpc>
              <a:spcPct val="90000"/>
            </a:lnSpc>
            <a:spcBef>
              <a:spcPct val="0"/>
            </a:spcBef>
            <a:spcAft>
              <a:spcPct val="15000"/>
            </a:spcAft>
            <a:buChar char="•"/>
          </a:pPr>
          <a:r>
            <a:rPr lang="es-MX" sz="1200" kern="1200" dirty="0"/>
            <a:t>Aplicar los algoritmos Local </a:t>
          </a:r>
          <a:r>
            <a:rPr lang="es-MX" sz="1200" kern="1200" dirty="0" err="1"/>
            <a:t>Outlier</a:t>
          </a:r>
          <a:r>
            <a:rPr lang="es-MX" sz="1200" kern="1200" dirty="0"/>
            <a:t> Factor (LOF), </a:t>
          </a:r>
          <a:r>
            <a:rPr lang="es-MX" sz="1200" kern="1200" dirty="0" err="1"/>
            <a:t>Isolation</a:t>
          </a:r>
          <a:r>
            <a:rPr lang="es-MX" sz="1200" kern="1200" dirty="0"/>
            <a:t> Forest (IF) y </a:t>
          </a:r>
          <a:r>
            <a:rPr lang="es-MX" sz="1200" kern="1200" dirty="0" err="1"/>
            <a:t>Autoencoder</a:t>
          </a:r>
          <a:r>
            <a:rPr lang="es-MX" sz="1200" kern="1200" dirty="0"/>
            <a:t> (AE), generando el score de anormalidad para cada registro.</a:t>
          </a:r>
          <a:endParaRPr lang="es-CO" sz="1200" kern="1200" dirty="0"/>
        </a:p>
        <a:p>
          <a:pPr marL="114300" lvl="1" indent="-114300" algn="l" defTabSz="533400">
            <a:lnSpc>
              <a:spcPct val="90000"/>
            </a:lnSpc>
            <a:spcBef>
              <a:spcPct val="0"/>
            </a:spcBef>
            <a:spcAft>
              <a:spcPct val="15000"/>
            </a:spcAft>
            <a:buChar char="•"/>
          </a:pPr>
          <a:r>
            <a:rPr lang="es-MX" sz="1200" kern="1200"/>
            <a:t>Implementar un esquema de ensamble mediante agregación de scores para consolidar los resultados.</a:t>
          </a:r>
          <a:endParaRPr lang="es-CO" sz="1200" kern="1200"/>
        </a:p>
      </dsp:txBody>
      <dsp:txXfrm>
        <a:off x="561945" y="517318"/>
        <a:ext cx="2238724" cy="3662300"/>
      </dsp:txXfrm>
    </dsp:sp>
    <dsp:sp modelId="{EFD8E777-7808-40FA-930C-EEE3AB9F7180}">
      <dsp:nvSpPr>
        <dsp:cNvPr id="0" name=""/>
        <dsp:cNvSpPr/>
      </dsp:nvSpPr>
      <dsp:spPr>
        <a:xfrm>
          <a:off x="2743754" y="-21160"/>
          <a:ext cx="764259"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CO" sz="1000" kern="1200"/>
        </a:p>
      </dsp:txBody>
      <dsp:txXfrm>
        <a:off x="2743754" y="97252"/>
        <a:ext cx="586641" cy="355235"/>
      </dsp:txXfrm>
    </dsp:sp>
    <dsp:sp modelId="{AF0CC363-4550-4B5E-B940-1309C62FAED2}">
      <dsp:nvSpPr>
        <dsp:cNvPr id="0" name=""/>
        <dsp:cNvSpPr/>
      </dsp:nvSpPr>
      <dsp:spPr>
        <a:xfrm>
          <a:off x="3825254" y="102068"/>
          <a:ext cx="2378024" cy="5183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MX" sz="1200" kern="1200"/>
            <a:t>Evaluación</a:t>
          </a:r>
          <a:endParaRPr lang="es-CO" sz="1200" kern="1200"/>
        </a:p>
      </dsp:txBody>
      <dsp:txXfrm>
        <a:off x="3825254" y="102068"/>
        <a:ext cx="2378024" cy="345600"/>
      </dsp:txXfrm>
    </dsp:sp>
    <dsp:sp modelId="{39F1D137-4EBB-413B-9BA4-0BDF2C64400A}">
      <dsp:nvSpPr>
        <dsp:cNvPr id="0" name=""/>
        <dsp:cNvSpPr/>
      </dsp:nvSpPr>
      <dsp:spPr>
        <a:xfrm>
          <a:off x="4312320" y="447668"/>
          <a:ext cx="2378024" cy="38016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MX" sz="1200" kern="1200"/>
            <a:t>Generar un ranking con el 1% de registros con mayor probabilidad de anormalidad.</a:t>
          </a:r>
          <a:endParaRPr lang="es-CO" sz="1200" kern="1200"/>
        </a:p>
        <a:p>
          <a:pPr marL="114300" lvl="1" indent="-114300" algn="l" defTabSz="533400">
            <a:lnSpc>
              <a:spcPct val="90000"/>
            </a:lnSpc>
            <a:spcBef>
              <a:spcPct val="0"/>
            </a:spcBef>
            <a:spcAft>
              <a:spcPct val="15000"/>
            </a:spcAft>
            <a:buChar char="•"/>
          </a:pPr>
          <a:r>
            <a:rPr lang="es-MX" sz="1200" kern="1200"/>
            <a:t>Comparar los resultados obtenidos por cada algoritmo y por el modelo de ensamble, analizando coincidencias y diferencias.</a:t>
          </a:r>
          <a:endParaRPr lang="es-CO" sz="1200" kern="1200"/>
        </a:p>
        <a:p>
          <a:pPr marL="114300" lvl="1" indent="-114300" algn="l" defTabSz="533400">
            <a:lnSpc>
              <a:spcPct val="90000"/>
            </a:lnSpc>
            <a:spcBef>
              <a:spcPct val="0"/>
            </a:spcBef>
            <a:spcAft>
              <a:spcPct val="15000"/>
            </a:spcAft>
            <a:buChar char="•"/>
          </a:pPr>
          <a:r>
            <a:rPr lang="es-MX" sz="1200" kern="1200"/>
            <a:t>Ajustar hiperparámetros de los modelos para mejorar la estabilidad y discriminación de la detección.</a:t>
          </a:r>
          <a:endParaRPr lang="es-CO" sz="1200" kern="1200"/>
        </a:p>
      </dsp:txBody>
      <dsp:txXfrm>
        <a:off x="4381970" y="517318"/>
        <a:ext cx="2238724" cy="3662300"/>
      </dsp:txXfrm>
    </dsp:sp>
    <dsp:sp modelId="{A7D875A2-9BA9-4A72-A01E-3CCD85651B22}">
      <dsp:nvSpPr>
        <dsp:cNvPr id="0" name=""/>
        <dsp:cNvSpPr/>
      </dsp:nvSpPr>
      <dsp:spPr>
        <a:xfrm>
          <a:off x="6563779" y="-21160"/>
          <a:ext cx="764259"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CO" sz="1000" kern="1200"/>
        </a:p>
      </dsp:txBody>
      <dsp:txXfrm>
        <a:off x="6563779" y="97252"/>
        <a:ext cx="586641" cy="355235"/>
      </dsp:txXfrm>
    </dsp:sp>
    <dsp:sp modelId="{AF7E98E6-EBE3-4CAC-BFCD-0B79533B93BD}">
      <dsp:nvSpPr>
        <dsp:cNvPr id="0" name=""/>
        <dsp:cNvSpPr/>
      </dsp:nvSpPr>
      <dsp:spPr>
        <a:xfrm>
          <a:off x="7645279" y="102068"/>
          <a:ext cx="2378024" cy="5183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MX" sz="1200" kern="1200"/>
            <a:t>Despliegue</a:t>
          </a:r>
          <a:endParaRPr lang="es-CO" sz="1200" kern="1200"/>
        </a:p>
      </dsp:txBody>
      <dsp:txXfrm>
        <a:off x="7645279" y="102068"/>
        <a:ext cx="2378024" cy="345600"/>
      </dsp:txXfrm>
    </dsp:sp>
    <dsp:sp modelId="{C0E8AD59-78EF-41D8-AC92-243E679F5F86}">
      <dsp:nvSpPr>
        <dsp:cNvPr id="0" name=""/>
        <dsp:cNvSpPr/>
      </dsp:nvSpPr>
      <dsp:spPr>
        <a:xfrm>
          <a:off x="8132345" y="447668"/>
          <a:ext cx="2378024" cy="38016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MX" sz="1200" kern="1200" dirty="0"/>
            <a:t>Construir el conjunto de datos final.</a:t>
          </a:r>
          <a:endParaRPr lang="es-CO" sz="1200" kern="1200" dirty="0"/>
        </a:p>
        <a:p>
          <a:pPr marL="114300" lvl="1" indent="-114300" algn="l" defTabSz="533400">
            <a:lnSpc>
              <a:spcPct val="90000"/>
            </a:lnSpc>
            <a:spcBef>
              <a:spcPct val="0"/>
            </a:spcBef>
            <a:spcAft>
              <a:spcPct val="15000"/>
            </a:spcAft>
            <a:buChar char="•"/>
          </a:pPr>
          <a:r>
            <a:rPr lang="es-MX" sz="1200" kern="1200" dirty="0"/>
            <a:t>Documentar el flujo de implementación del modelo de detección de anomalías, incluyendo fases de preprocesamiento, modelado y validación, especificando los </a:t>
          </a:r>
          <a:r>
            <a:rPr lang="es-MX" sz="1200" kern="1200" dirty="0" err="1"/>
            <a:t>hiperparámetros</a:t>
          </a:r>
          <a:r>
            <a:rPr lang="es-MX" sz="1200" kern="1200" dirty="0"/>
            <a:t> seleccionados para cada algoritmo.</a:t>
          </a:r>
          <a:endParaRPr lang="es-CO" sz="1200" kern="1200" dirty="0"/>
        </a:p>
        <a:p>
          <a:pPr marL="114300" lvl="1" indent="-114300" algn="l" defTabSz="533400">
            <a:lnSpc>
              <a:spcPct val="90000"/>
            </a:lnSpc>
            <a:spcBef>
              <a:spcPct val="0"/>
            </a:spcBef>
            <a:spcAft>
              <a:spcPct val="15000"/>
            </a:spcAft>
            <a:buChar char="•"/>
          </a:pPr>
          <a:r>
            <a:rPr lang="es-MX" sz="1200" kern="1200" dirty="0"/>
            <a:t>Establecer una estrategia de monitoreo continuo para aplicar el modelo a nuevos lotes de RIPS, asegurando detección temprana y evolución adaptativa.</a:t>
          </a:r>
          <a:endParaRPr lang="es-CO" sz="1200" kern="1200" dirty="0"/>
        </a:p>
        <a:p>
          <a:pPr marL="114300" lvl="1" indent="-114300" algn="l" defTabSz="533400">
            <a:lnSpc>
              <a:spcPct val="90000"/>
            </a:lnSpc>
            <a:spcBef>
              <a:spcPct val="0"/>
            </a:spcBef>
            <a:spcAft>
              <a:spcPct val="15000"/>
            </a:spcAft>
            <a:buChar char="•"/>
          </a:pPr>
          <a:r>
            <a:rPr lang="es-MX" sz="1200" kern="1200"/>
            <a:t>Alimentar los procesos de auditoría, priorizando ese 1% de registros más anómalos.</a:t>
          </a:r>
          <a:endParaRPr lang="es-CO" sz="1200" kern="1200"/>
        </a:p>
      </dsp:txBody>
      <dsp:txXfrm>
        <a:off x="8201995" y="517318"/>
        <a:ext cx="2238724" cy="36623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1C8D8-1CA9-44E2-9AD4-8F234CEBD13A}" type="datetimeFigureOut">
              <a:rPr lang="es-CO" smtClean="0"/>
              <a:t>2025-06-26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6A3827-21F6-4421-8BE4-BF8DE1E0B8B3}" type="slidenum">
              <a:rPr lang="es-CO" smtClean="0"/>
              <a:t>‹Nº›</a:t>
            </a:fld>
            <a:endParaRPr lang="es-CO"/>
          </a:p>
        </p:txBody>
      </p:sp>
    </p:spTree>
    <p:extLst>
      <p:ext uri="{BB962C8B-B14F-4D97-AF65-F5344CB8AC3E}">
        <p14:creationId xmlns:p14="http://schemas.microsoft.com/office/powerpoint/2010/main" val="3086636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C6A3827-21F6-4421-8BE4-BF8DE1E0B8B3}" type="slidenum">
              <a:rPr lang="es-CO" smtClean="0"/>
              <a:t>1</a:t>
            </a:fld>
            <a:endParaRPr lang="es-CO"/>
          </a:p>
        </p:txBody>
      </p:sp>
    </p:spTree>
    <p:extLst>
      <p:ext uri="{BB962C8B-B14F-4D97-AF65-F5344CB8AC3E}">
        <p14:creationId xmlns:p14="http://schemas.microsoft.com/office/powerpoint/2010/main" val="701364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Los modelos a usar para detección de anomalías son los no supervisados ya que no hay una variable de respuesta con los RIPS</a:t>
            </a:r>
          </a:p>
        </p:txBody>
      </p:sp>
      <p:sp>
        <p:nvSpPr>
          <p:cNvPr id="4" name="Marcador de número de diapositiva 3"/>
          <p:cNvSpPr>
            <a:spLocks noGrp="1"/>
          </p:cNvSpPr>
          <p:nvPr>
            <p:ph type="sldNum" sz="quarter" idx="5"/>
          </p:nvPr>
        </p:nvSpPr>
        <p:spPr/>
        <p:txBody>
          <a:bodyPr/>
          <a:lstStyle/>
          <a:p>
            <a:fld id="{0C6A3827-21F6-4421-8BE4-BF8DE1E0B8B3}" type="slidenum">
              <a:rPr lang="es-CO" smtClean="0"/>
              <a:t>13</a:t>
            </a:fld>
            <a:endParaRPr lang="es-CO"/>
          </a:p>
        </p:txBody>
      </p:sp>
    </p:spTree>
    <p:extLst>
      <p:ext uri="{BB962C8B-B14F-4D97-AF65-F5344CB8AC3E}">
        <p14:creationId xmlns:p14="http://schemas.microsoft.com/office/powerpoint/2010/main" val="336046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Existen varios métodos, en la bibliografía se entro principalmente referenciados estos 3 por las tareas que realizan y por la similitud con otros modelos de clasificación KNN, RF, y Redes neuronales.</a:t>
            </a:r>
          </a:p>
          <a:p>
            <a:endParaRPr lang="es-CO" dirty="0"/>
          </a:p>
          <a:p>
            <a:r>
              <a:rPr lang="es-CO" dirty="0"/>
              <a:t>LOF: basado en la densidad de sus k-vecinos</a:t>
            </a:r>
          </a:p>
          <a:p>
            <a:r>
              <a:rPr lang="es-CO" dirty="0"/>
              <a:t>IF: basado en la separación temprana de los datos</a:t>
            </a:r>
          </a:p>
          <a:p>
            <a:r>
              <a:rPr lang="es-CO" dirty="0"/>
              <a:t>AE: basado en la comparación del input con el output por su </a:t>
            </a:r>
            <a:r>
              <a:rPr lang="es-CO" dirty="0" err="1"/>
              <a:t>re-construccion</a:t>
            </a:r>
            <a:endParaRPr lang="es-CO" dirty="0"/>
          </a:p>
        </p:txBody>
      </p:sp>
      <p:sp>
        <p:nvSpPr>
          <p:cNvPr id="4" name="Marcador de número de diapositiva 3"/>
          <p:cNvSpPr>
            <a:spLocks noGrp="1"/>
          </p:cNvSpPr>
          <p:nvPr>
            <p:ph type="sldNum" sz="quarter" idx="5"/>
          </p:nvPr>
        </p:nvSpPr>
        <p:spPr/>
        <p:txBody>
          <a:bodyPr/>
          <a:lstStyle/>
          <a:p>
            <a:fld id="{0C6A3827-21F6-4421-8BE4-BF8DE1E0B8B3}" type="slidenum">
              <a:rPr lang="es-CO" smtClean="0"/>
              <a:t>14</a:t>
            </a:fld>
            <a:endParaRPr lang="es-CO"/>
          </a:p>
        </p:txBody>
      </p:sp>
    </p:spTree>
    <p:extLst>
      <p:ext uri="{BB962C8B-B14F-4D97-AF65-F5344CB8AC3E}">
        <p14:creationId xmlns:p14="http://schemas.microsoft.com/office/powerpoint/2010/main" val="2484480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Cada modelo realiza una tarea diferente, a fin de tener u re</a:t>
            </a:r>
          </a:p>
        </p:txBody>
      </p:sp>
      <p:sp>
        <p:nvSpPr>
          <p:cNvPr id="4" name="Marcador de número de diapositiva 3"/>
          <p:cNvSpPr>
            <a:spLocks noGrp="1"/>
          </p:cNvSpPr>
          <p:nvPr>
            <p:ph type="sldNum" sz="quarter" idx="5"/>
          </p:nvPr>
        </p:nvSpPr>
        <p:spPr/>
        <p:txBody>
          <a:bodyPr/>
          <a:lstStyle/>
          <a:p>
            <a:fld id="{0C6A3827-21F6-4421-8BE4-BF8DE1E0B8B3}" type="slidenum">
              <a:rPr lang="es-CO" smtClean="0"/>
              <a:t>17</a:t>
            </a:fld>
            <a:endParaRPr lang="es-CO"/>
          </a:p>
        </p:txBody>
      </p:sp>
    </p:spTree>
    <p:extLst>
      <p:ext uri="{BB962C8B-B14F-4D97-AF65-F5344CB8AC3E}">
        <p14:creationId xmlns:p14="http://schemas.microsoft.com/office/powerpoint/2010/main" val="849881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C6A3827-21F6-4421-8BE4-BF8DE1E0B8B3}" type="slidenum">
              <a:rPr lang="es-CO" smtClean="0"/>
              <a:t>20</a:t>
            </a:fld>
            <a:endParaRPr lang="es-CO"/>
          </a:p>
        </p:txBody>
      </p:sp>
    </p:spTree>
    <p:extLst>
      <p:ext uri="{BB962C8B-B14F-4D97-AF65-F5344CB8AC3E}">
        <p14:creationId xmlns:p14="http://schemas.microsoft.com/office/powerpoint/2010/main" val="3874502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Captura la relación entre los TPR y FPR</a:t>
            </a:r>
          </a:p>
        </p:txBody>
      </p:sp>
      <p:sp>
        <p:nvSpPr>
          <p:cNvPr id="4" name="Marcador de número de diapositiva 3"/>
          <p:cNvSpPr>
            <a:spLocks noGrp="1"/>
          </p:cNvSpPr>
          <p:nvPr>
            <p:ph type="sldNum" sz="quarter" idx="5"/>
          </p:nvPr>
        </p:nvSpPr>
        <p:spPr/>
        <p:txBody>
          <a:bodyPr/>
          <a:lstStyle/>
          <a:p>
            <a:fld id="{0C6A3827-21F6-4421-8BE4-BF8DE1E0B8B3}" type="slidenum">
              <a:rPr lang="es-CO" smtClean="0"/>
              <a:t>22</a:t>
            </a:fld>
            <a:endParaRPr lang="es-CO"/>
          </a:p>
        </p:txBody>
      </p:sp>
    </p:spTree>
    <p:extLst>
      <p:ext uri="{BB962C8B-B14F-4D97-AF65-F5344CB8AC3E}">
        <p14:creationId xmlns:p14="http://schemas.microsoft.com/office/powerpoint/2010/main" val="4134577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Se usaron 6 dataset de prueba.</a:t>
            </a:r>
          </a:p>
        </p:txBody>
      </p:sp>
      <p:sp>
        <p:nvSpPr>
          <p:cNvPr id="4" name="Marcador de número de diapositiva 3"/>
          <p:cNvSpPr>
            <a:spLocks noGrp="1"/>
          </p:cNvSpPr>
          <p:nvPr>
            <p:ph type="sldNum" sz="quarter" idx="5"/>
          </p:nvPr>
        </p:nvSpPr>
        <p:spPr/>
        <p:txBody>
          <a:bodyPr/>
          <a:lstStyle/>
          <a:p>
            <a:fld id="{0C6A3827-21F6-4421-8BE4-BF8DE1E0B8B3}" type="slidenum">
              <a:rPr lang="es-CO" smtClean="0"/>
              <a:t>25</a:t>
            </a:fld>
            <a:endParaRPr lang="es-CO"/>
          </a:p>
        </p:txBody>
      </p:sp>
    </p:spTree>
    <p:extLst>
      <p:ext uri="{BB962C8B-B14F-4D97-AF65-F5344CB8AC3E}">
        <p14:creationId xmlns:p14="http://schemas.microsoft.com/office/powerpoint/2010/main" val="4127161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491B6-5271-913A-3F12-3CC99D5BFC8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FE03B81-2E27-DD18-CC61-965E2DA1ABC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7328B1E-E930-B1D2-27D1-861909CA93F4}"/>
              </a:ext>
            </a:extLst>
          </p:cNvPr>
          <p:cNvSpPr>
            <a:spLocks noGrp="1"/>
          </p:cNvSpPr>
          <p:nvPr>
            <p:ph type="body" idx="1"/>
          </p:nvPr>
        </p:nvSpPr>
        <p:spPr/>
        <p:txBody>
          <a:bodyPr/>
          <a:lstStyle/>
          <a:p>
            <a:r>
              <a:rPr lang="es-CO" dirty="0"/>
              <a:t>Se usaron 6 dataset de prueba.</a:t>
            </a:r>
          </a:p>
        </p:txBody>
      </p:sp>
      <p:sp>
        <p:nvSpPr>
          <p:cNvPr id="4" name="Marcador de número de diapositiva 3">
            <a:extLst>
              <a:ext uri="{FF2B5EF4-FFF2-40B4-BE49-F238E27FC236}">
                <a16:creationId xmlns:a16="http://schemas.microsoft.com/office/drawing/2014/main" id="{23FAA776-BEF8-112C-6CCB-1E66D8D05277}"/>
              </a:ext>
            </a:extLst>
          </p:cNvPr>
          <p:cNvSpPr>
            <a:spLocks noGrp="1"/>
          </p:cNvSpPr>
          <p:nvPr>
            <p:ph type="sldNum" sz="quarter" idx="5"/>
          </p:nvPr>
        </p:nvSpPr>
        <p:spPr/>
        <p:txBody>
          <a:bodyPr/>
          <a:lstStyle/>
          <a:p>
            <a:fld id="{0C6A3827-21F6-4421-8BE4-BF8DE1E0B8B3}" type="slidenum">
              <a:rPr lang="es-CO" smtClean="0"/>
              <a:t>26</a:t>
            </a:fld>
            <a:endParaRPr lang="es-CO"/>
          </a:p>
        </p:txBody>
      </p:sp>
    </p:spTree>
    <p:extLst>
      <p:ext uri="{BB962C8B-B14F-4D97-AF65-F5344CB8AC3E}">
        <p14:creationId xmlns:p14="http://schemas.microsoft.com/office/powerpoint/2010/main" val="4247002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Dificultad en la organización de la base de datos</a:t>
            </a:r>
          </a:p>
        </p:txBody>
      </p:sp>
      <p:sp>
        <p:nvSpPr>
          <p:cNvPr id="4" name="Marcador de número de diapositiva 3"/>
          <p:cNvSpPr>
            <a:spLocks noGrp="1"/>
          </p:cNvSpPr>
          <p:nvPr>
            <p:ph type="sldNum" sz="quarter" idx="5"/>
          </p:nvPr>
        </p:nvSpPr>
        <p:spPr/>
        <p:txBody>
          <a:bodyPr/>
          <a:lstStyle/>
          <a:p>
            <a:fld id="{0C6A3827-21F6-4421-8BE4-BF8DE1E0B8B3}" type="slidenum">
              <a:rPr lang="es-CO" smtClean="0"/>
              <a:t>30</a:t>
            </a:fld>
            <a:endParaRPr lang="es-CO"/>
          </a:p>
        </p:txBody>
      </p:sp>
    </p:spTree>
    <p:extLst>
      <p:ext uri="{BB962C8B-B14F-4D97-AF65-F5344CB8AC3E}">
        <p14:creationId xmlns:p14="http://schemas.microsoft.com/office/powerpoint/2010/main" val="2946903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3DFC8-64D9-858F-182D-02AB143AAB4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E51721E-D38F-68F3-DA61-EDE92F495A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218341B-09C8-8176-3F8F-5327BB82EC1E}"/>
              </a:ext>
            </a:extLst>
          </p:cNvPr>
          <p:cNvSpPr>
            <a:spLocks noGrp="1"/>
          </p:cNvSpPr>
          <p:nvPr>
            <p:ph type="body" idx="1"/>
          </p:nvPr>
        </p:nvSpPr>
        <p:spPr/>
        <p:txBody>
          <a:bodyPr/>
          <a:lstStyle/>
          <a:p>
            <a:r>
              <a:rPr lang="es-CO" dirty="0"/>
              <a:t>Dificultad en la organización de la base de datos</a:t>
            </a:r>
          </a:p>
        </p:txBody>
      </p:sp>
      <p:sp>
        <p:nvSpPr>
          <p:cNvPr id="4" name="Marcador de número de diapositiva 3">
            <a:extLst>
              <a:ext uri="{FF2B5EF4-FFF2-40B4-BE49-F238E27FC236}">
                <a16:creationId xmlns:a16="http://schemas.microsoft.com/office/drawing/2014/main" id="{C9819E33-D536-77C6-6137-8AA29352928D}"/>
              </a:ext>
            </a:extLst>
          </p:cNvPr>
          <p:cNvSpPr>
            <a:spLocks noGrp="1"/>
          </p:cNvSpPr>
          <p:nvPr>
            <p:ph type="sldNum" sz="quarter" idx="5"/>
          </p:nvPr>
        </p:nvSpPr>
        <p:spPr/>
        <p:txBody>
          <a:bodyPr/>
          <a:lstStyle/>
          <a:p>
            <a:fld id="{0C6A3827-21F6-4421-8BE4-BF8DE1E0B8B3}" type="slidenum">
              <a:rPr lang="es-CO" smtClean="0"/>
              <a:t>39</a:t>
            </a:fld>
            <a:endParaRPr lang="es-CO"/>
          </a:p>
        </p:txBody>
      </p:sp>
    </p:spTree>
    <p:extLst>
      <p:ext uri="{BB962C8B-B14F-4D97-AF65-F5344CB8AC3E}">
        <p14:creationId xmlns:p14="http://schemas.microsoft.com/office/powerpoint/2010/main" val="1296067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C6A3827-21F6-4421-8BE4-BF8DE1E0B8B3}" type="slidenum">
              <a:rPr lang="es-CO" smtClean="0"/>
              <a:t>40</a:t>
            </a:fld>
            <a:endParaRPr lang="es-CO"/>
          </a:p>
        </p:txBody>
      </p:sp>
    </p:spTree>
    <p:extLst>
      <p:ext uri="{BB962C8B-B14F-4D97-AF65-F5344CB8AC3E}">
        <p14:creationId xmlns:p14="http://schemas.microsoft.com/office/powerpoint/2010/main" val="2028227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C6A3827-21F6-4421-8BE4-BF8DE1E0B8B3}" type="slidenum">
              <a:rPr lang="es-CO" smtClean="0"/>
              <a:t>2</a:t>
            </a:fld>
            <a:endParaRPr lang="es-CO"/>
          </a:p>
        </p:txBody>
      </p:sp>
    </p:spTree>
    <p:extLst>
      <p:ext uri="{BB962C8B-B14F-4D97-AF65-F5344CB8AC3E}">
        <p14:creationId xmlns:p14="http://schemas.microsoft.com/office/powerpoint/2010/main" val="4141013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C6A3827-21F6-4421-8BE4-BF8DE1E0B8B3}" type="slidenum">
              <a:rPr lang="es-CO" smtClean="0"/>
              <a:t>44</a:t>
            </a:fld>
            <a:endParaRPr lang="es-CO"/>
          </a:p>
        </p:txBody>
      </p:sp>
    </p:spTree>
    <p:extLst>
      <p:ext uri="{BB962C8B-B14F-4D97-AF65-F5344CB8AC3E}">
        <p14:creationId xmlns:p14="http://schemas.microsoft.com/office/powerpoint/2010/main" val="4165387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MX" dirty="0">
                <a:solidFill>
                  <a:schemeClr val="dk1"/>
                </a:solidFill>
              </a:rPr>
              <a:t>Eficacia validada</a:t>
            </a:r>
          </a:p>
          <a:p>
            <a:pPr marL="228600" indent="-228600">
              <a:buAutoNum type="arabicPeriod"/>
            </a:pPr>
            <a:r>
              <a:rPr lang="es-MX" dirty="0">
                <a:solidFill>
                  <a:schemeClr val="dk1"/>
                </a:solidFill>
              </a:rPr>
              <a:t>Data </a:t>
            </a:r>
            <a:r>
              <a:rPr lang="es-MX" dirty="0" err="1">
                <a:solidFill>
                  <a:schemeClr val="dk1"/>
                </a:solidFill>
              </a:rPr>
              <a:t>warehouse</a:t>
            </a:r>
            <a:r>
              <a:rPr lang="es-MX" dirty="0">
                <a:solidFill>
                  <a:schemeClr val="dk1"/>
                </a:solidFill>
              </a:rPr>
              <a:t> CRISP-DM</a:t>
            </a:r>
          </a:p>
          <a:p>
            <a:pPr marL="228600" indent="-228600">
              <a:buAutoNum type="arabicPeriod"/>
            </a:pPr>
            <a:r>
              <a:rPr lang="es-MX" dirty="0">
                <a:solidFill>
                  <a:schemeClr val="dk1"/>
                </a:solidFill>
              </a:rPr>
              <a:t>Ensamble robusto</a:t>
            </a:r>
            <a:endParaRPr lang="es-CO" dirty="0"/>
          </a:p>
        </p:txBody>
      </p:sp>
      <p:sp>
        <p:nvSpPr>
          <p:cNvPr id="4" name="Marcador de número de diapositiva 3"/>
          <p:cNvSpPr>
            <a:spLocks noGrp="1"/>
          </p:cNvSpPr>
          <p:nvPr>
            <p:ph type="sldNum" sz="quarter" idx="5"/>
          </p:nvPr>
        </p:nvSpPr>
        <p:spPr/>
        <p:txBody>
          <a:bodyPr/>
          <a:lstStyle/>
          <a:p>
            <a:fld id="{0C6A3827-21F6-4421-8BE4-BF8DE1E0B8B3}" type="slidenum">
              <a:rPr lang="es-CO" smtClean="0"/>
              <a:t>52</a:t>
            </a:fld>
            <a:endParaRPr lang="es-CO"/>
          </a:p>
        </p:txBody>
      </p:sp>
    </p:spTree>
    <p:extLst>
      <p:ext uri="{BB962C8B-B14F-4D97-AF65-F5344CB8AC3E}">
        <p14:creationId xmlns:p14="http://schemas.microsoft.com/office/powerpoint/2010/main" val="229662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En que consiste el proceso de auditoria y por que la necesidad del trabajo</a:t>
            </a:r>
          </a:p>
        </p:txBody>
      </p:sp>
      <p:sp>
        <p:nvSpPr>
          <p:cNvPr id="4" name="Marcador de número de diapositiva 3"/>
          <p:cNvSpPr>
            <a:spLocks noGrp="1"/>
          </p:cNvSpPr>
          <p:nvPr>
            <p:ph type="sldNum" sz="quarter" idx="5"/>
          </p:nvPr>
        </p:nvSpPr>
        <p:spPr/>
        <p:txBody>
          <a:bodyPr/>
          <a:lstStyle/>
          <a:p>
            <a:fld id="{0C6A3827-21F6-4421-8BE4-BF8DE1E0B8B3}" type="slidenum">
              <a:rPr lang="es-CO" smtClean="0"/>
              <a:t>3</a:t>
            </a:fld>
            <a:endParaRPr lang="es-CO"/>
          </a:p>
        </p:txBody>
      </p:sp>
    </p:spTree>
    <p:extLst>
      <p:ext uri="{BB962C8B-B14F-4D97-AF65-F5344CB8AC3E}">
        <p14:creationId xmlns:p14="http://schemas.microsoft.com/office/powerpoint/2010/main" val="1690300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C6A3827-21F6-4421-8BE4-BF8DE1E0B8B3}" type="slidenum">
              <a:rPr lang="es-CO" smtClean="0"/>
              <a:t>4</a:t>
            </a:fld>
            <a:endParaRPr lang="es-CO"/>
          </a:p>
        </p:txBody>
      </p:sp>
    </p:spTree>
    <p:extLst>
      <p:ext uri="{BB962C8B-B14F-4D97-AF65-F5344CB8AC3E}">
        <p14:creationId xmlns:p14="http://schemas.microsoft.com/office/powerpoint/2010/main" val="1697905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12D1C-2E52-2FE9-BB0B-2E7FD293479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8B7D0AA-221F-D39F-241C-6EEB6A23D9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503ECEE-43B3-C3D8-9208-E33E460E977E}"/>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635F437A-CA0D-2A6C-6F14-B8038B1C3607}"/>
              </a:ext>
            </a:extLst>
          </p:cNvPr>
          <p:cNvSpPr>
            <a:spLocks noGrp="1"/>
          </p:cNvSpPr>
          <p:nvPr>
            <p:ph type="sldNum" sz="quarter" idx="5"/>
          </p:nvPr>
        </p:nvSpPr>
        <p:spPr/>
        <p:txBody>
          <a:bodyPr/>
          <a:lstStyle/>
          <a:p>
            <a:fld id="{0C6A3827-21F6-4421-8BE4-BF8DE1E0B8B3}" type="slidenum">
              <a:rPr lang="es-CO" smtClean="0"/>
              <a:t>5</a:t>
            </a:fld>
            <a:endParaRPr lang="es-CO"/>
          </a:p>
        </p:txBody>
      </p:sp>
    </p:spTree>
    <p:extLst>
      <p:ext uri="{BB962C8B-B14F-4D97-AF65-F5344CB8AC3E}">
        <p14:creationId xmlns:p14="http://schemas.microsoft.com/office/powerpoint/2010/main" val="1653601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El rechazo de estos datos representa perdida de información que permita sustentar el uso de los servicios , así como su costo</a:t>
            </a:r>
          </a:p>
        </p:txBody>
      </p:sp>
      <p:sp>
        <p:nvSpPr>
          <p:cNvPr id="4" name="Marcador de número de diapositiva 3"/>
          <p:cNvSpPr>
            <a:spLocks noGrp="1"/>
          </p:cNvSpPr>
          <p:nvPr>
            <p:ph type="sldNum" sz="quarter" idx="5"/>
          </p:nvPr>
        </p:nvSpPr>
        <p:spPr/>
        <p:txBody>
          <a:bodyPr/>
          <a:lstStyle/>
          <a:p>
            <a:fld id="{0C6A3827-21F6-4421-8BE4-BF8DE1E0B8B3}" type="slidenum">
              <a:rPr lang="es-CO" smtClean="0"/>
              <a:t>7</a:t>
            </a:fld>
            <a:endParaRPr lang="es-CO"/>
          </a:p>
        </p:txBody>
      </p:sp>
    </p:spTree>
    <p:extLst>
      <p:ext uri="{BB962C8B-B14F-4D97-AF65-F5344CB8AC3E}">
        <p14:creationId xmlns:p14="http://schemas.microsoft.com/office/powerpoint/2010/main" val="283644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Respecto a la metodología que se va a usar y los métodos utilizados</a:t>
            </a:r>
          </a:p>
        </p:txBody>
      </p:sp>
      <p:sp>
        <p:nvSpPr>
          <p:cNvPr id="4" name="Marcador de número de diapositiva 3"/>
          <p:cNvSpPr>
            <a:spLocks noGrp="1"/>
          </p:cNvSpPr>
          <p:nvPr>
            <p:ph type="sldNum" sz="quarter" idx="5"/>
          </p:nvPr>
        </p:nvSpPr>
        <p:spPr/>
        <p:txBody>
          <a:bodyPr/>
          <a:lstStyle/>
          <a:p>
            <a:fld id="{0C6A3827-21F6-4421-8BE4-BF8DE1E0B8B3}" type="slidenum">
              <a:rPr lang="es-CO" smtClean="0"/>
              <a:t>8</a:t>
            </a:fld>
            <a:endParaRPr lang="es-CO"/>
          </a:p>
        </p:txBody>
      </p:sp>
    </p:spTree>
    <p:extLst>
      <p:ext uri="{BB962C8B-B14F-4D97-AF65-F5344CB8AC3E}">
        <p14:creationId xmlns:p14="http://schemas.microsoft.com/office/powerpoint/2010/main" val="2688323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Se va a abordar la presentación con respecto a los 3 objetivos </a:t>
            </a:r>
            <a:r>
              <a:rPr lang="es-CO" dirty="0" err="1"/>
              <a:t>especificos</a:t>
            </a:r>
            <a:endParaRPr lang="es-CO" dirty="0"/>
          </a:p>
        </p:txBody>
      </p:sp>
      <p:sp>
        <p:nvSpPr>
          <p:cNvPr id="4" name="Marcador de número de diapositiva 3"/>
          <p:cNvSpPr>
            <a:spLocks noGrp="1"/>
          </p:cNvSpPr>
          <p:nvPr>
            <p:ph type="sldNum" sz="quarter" idx="5"/>
          </p:nvPr>
        </p:nvSpPr>
        <p:spPr/>
        <p:txBody>
          <a:bodyPr/>
          <a:lstStyle/>
          <a:p>
            <a:fld id="{0C6A3827-21F6-4421-8BE4-BF8DE1E0B8B3}" type="slidenum">
              <a:rPr lang="es-CO" smtClean="0"/>
              <a:t>9</a:t>
            </a:fld>
            <a:endParaRPr lang="es-CO"/>
          </a:p>
        </p:txBody>
      </p:sp>
    </p:spTree>
    <p:extLst>
      <p:ext uri="{BB962C8B-B14F-4D97-AF65-F5344CB8AC3E}">
        <p14:creationId xmlns:p14="http://schemas.microsoft.com/office/powerpoint/2010/main" val="903497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2A15-8583-FA2C-19C7-8F58B11D293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425631A-0EB3-F715-53E2-3E3F9EE3BAC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16FE141-F5DE-1535-7618-E1CA2E43C2D0}"/>
              </a:ext>
            </a:extLst>
          </p:cNvPr>
          <p:cNvSpPr>
            <a:spLocks noGrp="1"/>
          </p:cNvSpPr>
          <p:nvPr>
            <p:ph type="body" idx="1"/>
          </p:nvPr>
        </p:nvSpPr>
        <p:spPr/>
        <p:txBody>
          <a:bodyPr/>
          <a:lstStyle/>
          <a:p>
            <a:endParaRPr lang="es-CO" dirty="0"/>
          </a:p>
        </p:txBody>
      </p:sp>
      <p:sp>
        <p:nvSpPr>
          <p:cNvPr id="4" name="Marcador de número de diapositiva 3">
            <a:extLst>
              <a:ext uri="{FF2B5EF4-FFF2-40B4-BE49-F238E27FC236}">
                <a16:creationId xmlns:a16="http://schemas.microsoft.com/office/drawing/2014/main" id="{937A16E4-81E6-24AE-DD66-79D7A12513DC}"/>
              </a:ext>
            </a:extLst>
          </p:cNvPr>
          <p:cNvSpPr>
            <a:spLocks noGrp="1"/>
          </p:cNvSpPr>
          <p:nvPr>
            <p:ph type="sldNum" sz="quarter" idx="5"/>
          </p:nvPr>
        </p:nvSpPr>
        <p:spPr/>
        <p:txBody>
          <a:bodyPr/>
          <a:lstStyle/>
          <a:p>
            <a:fld id="{0C6A3827-21F6-4421-8BE4-BF8DE1E0B8B3}" type="slidenum">
              <a:rPr lang="es-CO" smtClean="0"/>
              <a:t>11</a:t>
            </a:fld>
            <a:endParaRPr lang="es-CO"/>
          </a:p>
        </p:txBody>
      </p:sp>
    </p:spTree>
    <p:extLst>
      <p:ext uri="{BB962C8B-B14F-4D97-AF65-F5344CB8AC3E}">
        <p14:creationId xmlns:p14="http://schemas.microsoft.com/office/powerpoint/2010/main" val="403880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694F8-7002-EF81-3895-845649AABAB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FEB44687-E323-7C1A-9F40-4770AC34DF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A842A5B9-83B7-9719-FDF8-D9A96ED903EF}"/>
              </a:ext>
            </a:extLst>
          </p:cNvPr>
          <p:cNvSpPr>
            <a:spLocks noGrp="1"/>
          </p:cNvSpPr>
          <p:nvPr>
            <p:ph type="dt" sz="half" idx="10"/>
          </p:nvPr>
        </p:nvSpPr>
        <p:spPr/>
        <p:txBody>
          <a:bodyPr/>
          <a:lstStyle/>
          <a:p>
            <a:fld id="{54AF0268-5283-46BA-B7E6-FC5D95C2DFDD}" type="datetimeFigureOut">
              <a:rPr lang="es-CO" smtClean="0"/>
              <a:t>2025-06-26</a:t>
            </a:fld>
            <a:endParaRPr lang="es-CO"/>
          </a:p>
        </p:txBody>
      </p:sp>
      <p:sp>
        <p:nvSpPr>
          <p:cNvPr id="5" name="Marcador de pie de página 4">
            <a:extLst>
              <a:ext uri="{FF2B5EF4-FFF2-40B4-BE49-F238E27FC236}">
                <a16:creationId xmlns:a16="http://schemas.microsoft.com/office/drawing/2014/main" id="{4C7206B9-88A9-FF82-30F7-D5F9D693543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93A5530-4E86-FEC5-B8B2-B6BA93403241}"/>
              </a:ext>
            </a:extLst>
          </p:cNvPr>
          <p:cNvSpPr>
            <a:spLocks noGrp="1"/>
          </p:cNvSpPr>
          <p:nvPr>
            <p:ph type="sldNum" sz="quarter" idx="12"/>
          </p:nvPr>
        </p:nvSpPr>
        <p:spPr/>
        <p:txBody>
          <a:bodyPr/>
          <a:lstStyle/>
          <a:p>
            <a:fld id="{3DA44B60-84E0-41FF-8887-0032CB51F71B}" type="slidenum">
              <a:rPr lang="es-CO" smtClean="0"/>
              <a:t>‹Nº›</a:t>
            </a:fld>
            <a:endParaRPr lang="es-CO"/>
          </a:p>
        </p:txBody>
      </p:sp>
    </p:spTree>
    <p:extLst>
      <p:ext uri="{BB962C8B-B14F-4D97-AF65-F5344CB8AC3E}">
        <p14:creationId xmlns:p14="http://schemas.microsoft.com/office/powerpoint/2010/main" val="324041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6A75AD-BBE1-CE39-A724-8D214757E8E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BC0955A-6467-61C6-A566-FF4FFDD6061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CE68763-18C9-60A8-B743-9C455E251439}"/>
              </a:ext>
            </a:extLst>
          </p:cNvPr>
          <p:cNvSpPr>
            <a:spLocks noGrp="1"/>
          </p:cNvSpPr>
          <p:nvPr>
            <p:ph type="dt" sz="half" idx="10"/>
          </p:nvPr>
        </p:nvSpPr>
        <p:spPr/>
        <p:txBody>
          <a:bodyPr/>
          <a:lstStyle/>
          <a:p>
            <a:fld id="{54AF0268-5283-46BA-B7E6-FC5D95C2DFDD}" type="datetimeFigureOut">
              <a:rPr lang="es-CO" smtClean="0"/>
              <a:t>2025-06-26</a:t>
            </a:fld>
            <a:endParaRPr lang="es-CO"/>
          </a:p>
        </p:txBody>
      </p:sp>
      <p:sp>
        <p:nvSpPr>
          <p:cNvPr id="5" name="Marcador de pie de página 4">
            <a:extLst>
              <a:ext uri="{FF2B5EF4-FFF2-40B4-BE49-F238E27FC236}">
                <a16:creationId xmlns:a16="http://schemas.microsoft.com/office/drawing/2014/main" id="{BFFB23EF-EBDE-9718-D7AE-5D81FAA5D09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71ECB5E-297E-BECD-2420-7C8E1A62FC3E}"/>
              </a:ext>
            </a:extLst>
          </p:cNvPr>
          <p:cNvSpPr>
            <a:spLocks noGrp="1"/>
          </p:cNvSpPr>
          <p:nvPr>
            <p:ph type="sldNum" sz="quarter" idx="12"/>
          </p:nvPr>
        </p:nvSpPr>
        <p:spPr/>
        <p:txBody>
          <a:bodyPr/>
          <a:lstStyle/>
          <a:p>
            <a:fld id="{3DA44B60-84E0-41FF-8887-0032CB51F71B}" type="slidenum">
              <a:rPr lang="es-CO" smtClean="0"/>
              <a:t>‹Nº›</a:t>
            </a:fld>
            <a:endParaRPr lang="es-CO"/>
          </a:p>
        </p:txBody>
      </p:sp>
    </p:spTree>
    <p:extLst>
      <p:ext uri="{BB962C8B-B14F-4D97-AF65-F5344CB8AC3E}">
        <p14:creationId xmlns:p14="http://schemas.microsoft.com/office/powerpoint/2010/main" val="4281326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7C60D46-EF10-28D1-B5E6-D215DEBF02A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62CD9BD-FA89-5D9B-AE5F-580CC488542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3A7E729-0893-492D-ECF6-D33C56808B79}"/>
              </a:ext>
            </a:extLst>
          </p:cNvPr>
          <p:cNvSpPr>
            <a:spLocks noGrp="1"/>
          </p:cNvSpPr>
          <p:nvPr>
            <p:ph type="dt" sz="half" idx="10"/>
          </p:nvPr>
        </p:nvSpPr>
        <p:spPr/>
        <p:txBody>
          <a:bodyPr/>
          <a:lstStyle/>
          <a:p>
            <a:fld id="{54AF0268-5283-46BA-B7E6-FC5D95C2DFDD}" type="datetimeFigureOut">
              <a:rPr lang="es-CO" smtClean="0"/>
              <a:t>2025-06-26</a:t>
            </a:fld>
            <a:endParaRPr lang="es-CO"/>
          </a:p>
        </p:txBody>
      </p:sp>
      <p:sp>
        <p:nvSpPr>
          <p:cNvPr id="5" name="Marcador de pie de página 4">
            <a:extLst>
              <a:ext uri="{FF2B5EF4-FFF2-40B4-BE49-F238E27FC236}">
                <a16:creationId xmlns:a16="http://schemas.microsoft.com/office/drawing/2014/main" id="{5D1EB362-4FBC-644E-59B2-995FA3C48B0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BD5A4EE-28B5-9585-0447-1583B5810196}"/>
              </a:ext>
            </a:extLst>
          </p:cNvPr>
          <p:cNvSpPr>
            <a:spLocks noGrp="1"/>
          </p:cNvSpPr>
          <p:nvPr>
            <p:ph type="sldNum" sz="quarter" idx="12"/>
          </p:nvPr>
        </p:nvSpPr>
        <p:spPr/>
        <p:txBody>
          <a:bodyPr/>
          <a:lstStyle/>
          <a:p>
            <a:fld id="{3DA44B60-84E0-41FF-8887-0032CB51F71B}" type="slidenum">
              <a:rPr lang="es-CO" smtClean="0"/>
              <a:t>‹Nº›</a:t>
            </a:fld>
            <a:endParaRPr lang="es-CO"/>
          </a:p>
        </p:txBody>
      </p:sp>
    </p:spTree>
    <p:extLst>
      <p:ext uri="{BB962C8B-B14F-4D97-AF65-F5344CB8AC3E}">
        <p14:creationId xmlns:p14="http://schemas.microsoft.com/office/powerpoint/2010/main" val="1284903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A3137E-5392-0865-40EB-3DD150BA127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66403F7-8135-7ABC-EF49-F5C8AF74254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136C0A3-6E46-CBF6-AB2D-46C182524129}"/>
              </a:ext>
            </a:extLst>
          </p:cNvPr>
          <p:cNvSpPr>
            <a:spLocks noGrp="1"/>
          </p:cNvSpPr>
          <p:nvPr>
            <p:ph type="dt" sz="half" idx="10"/>
          </p:nvPr>
        </p:nvSpPr>
        <p:spPr/>
        <p:txBody>
          <a:bodyPr/>
          <a:lstStyle/>
          <a:p>
            <a:fld id="{54AF0268-5283-46BA-B7E6-FC5D95C2DFDD}" type="datetimeFigureOut">
              <a:rPr lang="es-CO" smtClean="0"/>
              <a:t>2025-06-26</a:t>
            </a:fld>
            <a:endParaRPr lang="es-CO"/>
          </a:p>
        </p:txBody>
      </p:sp>
      <p:sp>
        <p:nvSpPr>
          <p:cNvPr id="5" name="Marcador de pie de página 4">
            <a:extLst>
              <a:ext uri="{FF2B5EF4-FFF2-40B4-BE49-F238E27FC236}">
                <a16:creationId xmlns:a16="http://schemas.microsoft.com/office/drawing/2014/main" id="{1D6092C7-E9CB-BEAF-6D94-A616890FB36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782DE45-7BF0-50D9-D00E-37C5BC429B77}"/>
              </a:ext>
            </a:extLst>
          </p:cNvPr>
          <p:cNvSpPr>
            <a:spLocks noGrp="1"/>
          </p:cNvSpPr>
          <p:nvPr>
            <p:ph type="sldNum" sz="quarter" idx="12"/>
          </p:nvPr>
        </p:nvSpPr>
        <p:spPr/>
        <p:txBody>
          <a:bodyPr/>
          <a:lstStyle/>
          <a:p>
            <a:fld id="{3DA44B60-84E0-41FF-8887-0032CB51F71B}" type="slidenum">
              <a:rPr lang="es-CO" smtClean="0"/>
              <a:t>‹Nº›</a:t>
            </a:fld>
            <a:endParaRPr lang="es-CO"/>
          </a:p>
        </p:txBody>
      </p:sp>
    </p:spTree>
    <p:extLst>
      <p:ext uri="{BB962C8B-B14F-4D97-AF65-F5344CB8AC3E}">
        <p14:creationId xmlns:p14="http://schemas.microsoft.com/office/powerpoint/2010/main" val="381829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E093EC-AD75-2BB8-B98F-40A09B1304A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B4841D7-24A2-D87B-84CD-CE9F3A5142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A7655D7-5DDB-9D42-D16E-7672BB524BEF}"/>
              </a:ext>
            </a:extLst>
          </p:cNvPr>
          <p:cNvSpPr>
            <a:spLocks noGrp="1"/>
          </p:cNvSpPr>
          <p:nvPr>
            <p:ph type="dt" sz="half" idx="10"/>
          </p:nvPr>
        </p:nvSpPr>
        <p:spPr/>
        <p:txBody>
          <a:bodyPr/>
          <a:lstStyle/>
          <a:p>
            <a:fld id="{54AF0268-5283-46BA-B7E6-FC5D95C2DFDD}" type="datetimeFigureOut">
              <a:rPr lang="es-CO" smtClean="0"/>
              <a:t>2025-06-26</a:t>
            </a:fld>
            <a:endParaRPr lang="es-CO"/>
          </a:p>
        </p:txBody>
      </p:sp>
      <p:sp>
        <p:nvSpPr>
          <p:cNvPr id="5" name="Marcador de pie de página 4">
            <a:extLst>
              <a:ext uri="{FF2B5EF4-FFF2-40B4-BE49-F238E27FC236}">
                <a16:creationId xmlns:a16="http://schemas.microsoft.com/office/drawing/2014/main" id="{194BD9F6-6D5A-F032-3AEB-BA964DFB862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8F234B1-FFEC-5899-4714-27CFF9E791E1}"/>
              </a:ext>
            </a:extLst>
          </p:cNvPr>
          <p:cNvSpPr>
            <a:spLocks noGrp="1"/>
          </p:cNvSpPr>
          <p:nvPr>
            <p:ph type="sldNum" sz="quarter" idx="12"/>
          </p:nvPr>
        </p:nvSpPr>
        <p:spPr/>
        <p:txBody>
          <a:bodyPr/>
          <a:lstStyle/>
          <a:p>
            <a:fld id="{3DA44B60-84E0-41FF-8887-0032CB51F71B}" type="slidenum">
              <a:rPr lang="es-CO" smtClean="0"/>
              <a:t>‹Nº›</a:t>
            </a:fld>
            <a:endParaRPr lang="es-CO"/>
          </a:p>
        </p:txBody>
      </p:sp>
    </p:spTree>
    <p:extLst>
      <p:ext uri="{BB962C8B-B14F-4D97-AF65-F5344CB8AC3E}">
        <p14:creationId xmlns:p14="http://schemas.microsoft.com/office/powerpoint/2010/main" val="1707104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C6A2A-9C06-40B8-EA0B-22C1A52C785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BEFCC27-879E-9A6A-3CFA-F4B0DE3EBD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B466FFC4-494A-C113-2024-5A90B77EB19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CF4563D2-A78D-E4FE-1EAC-E22373D952E2}"/>
              </a:ext>
            </a:extLst>
          </p:cNvPr>
          <p:cNvSpPr>
            <a:spLocks noGrp="1"/>
          </p:cNvSpPr>
          <p:nvPr>
            <p:ph type="dt" sz="half" idx="10"/>
          </p:nvPr>
        </p:nvSpPr>
        <p:spPr/>
        <p:txBody>
          <a:bodyPr/>
          <a:lstStyle/>
          <a:p>
            <a:fld id="{54AF0268-5283-46BA-B7E6-FC5D95C2DFDD}" type="datetimeFigureOut">
              <a:rPr lang="es-CO" smtClean="0"/>
              <a:t>2025-06-26</a:t>
            </a:fld>
            <a:endParaRPr lang="es-CO"/>
          </a:p>
        </p:txBody>
      </p:sp>
      <p:sp>
        <p:nvSpPr>
          <p:cNvPr id="6" name="Marcador de pie de página 5">
            <a:extLst>
              <a:ext uri="{FF2B5EF4-FFF2-40B4-BE49-F238E27FC236}">
                <a16:creationId xmlns:a16="http://schemas.microsoft.com/office/drawing/2014/main" id="{0B89EAFD-89D1-E294-ACCA-F5678D3D63B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ADEA744-22B1-94DF-E6C9-10513430468F}"/>
              </a:ext>
            </a:extLst>
          </p:cNvPr>
          <p:cNvSpPr>
            <a:spLocks noGrp="1"/>
          </p:cNvSpPr>
          <p:nvPr>
            <p:ph type="sldNum" sz="quarter" idx="12"/>
          </p:nvPr>
        </p:nvSpPr>
        <p:spPr/>
        <p:txBody>
          <a:bodyPr/>
          <a:lstStyle/>
          <a:p>
            <a:fld id="{3DA44B60-84E0-41FF-8887-0032CB51F71B}" type="slidenum">
              <a:rPr lang="es-CO" smtClean="0"/>
              <a:t>‹Nº›</a:t>
            </a:fld>
            <a:endParaRPr lang="es-CO"/>
          </a:p>
        </p:txBody>
      </p:sp>
    </p:spTree>
    <p:extLst>
      <p:ext uri="{BB962C8B-B14F-4D97-AF65-F5344CB8AC3E}">
        <p14:creationId xmlns:p14="http://schemas.microsoft.com/office/powerpoint/2010/main" val="3991276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B73A01-EE6F-9544-14D9-ABDC715DE0B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74182CE-2666-A331-FF20-5867C4D1ED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F0BE8F1-75D3-2710-2CCE-60D690A8BBF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D2754020-45D3-3BAC-612F-20AFFE0FF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A9B29B4-292C-9F6D-76BC-6510A4C51A7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0EEECFE-9FB8-2779-A867-BB66AFF0E4F9}"/>
              </a:ext>
            </a:extLst>
          </p:cNvPr>
          <p:cNvSpPr>
            <a:spLocks noGrp="1"/>
          </p:cNvSpPr>
          <p:nvPr>
            <p:ph type="dt" sz="half" idx="10"/>
          </p:nvPr>
        </p:nvSpPr>
        <p:spPr/>
        <p:txBody>
          <a:bodyPr/>
          <a:lstStyle/>
          <a:p>
            <a:fld id="{54AF0268-5283-46BA-B7E6-FC5D95C2DFDD}" type="datetimeFigureOut">
              <a:rPr lang="es-CO" smtClean="0"/>
              <a:t>2025-06-26</a:t>
            </a:fld>
            <a:endParaRPr lang="es-CO"/>
          </a:p>
        </p:txBody>
      </p:sp>
      <p:sp>
        <p:nvSpPr>
          <p:cNvPr id="8" name="Marcador de pie de página 7">
            <a:extLst>
              <a:ext uri="{FF2B5EF4-FFF2-40B4-BE49-F238E27FC236}">
                <a16:creationId xmlns:a16="http://schemas.microsoft.com/office/drawing/2014/main" id="{FF2A4943-9E7E-213D-D10B-85DBFDFC1D8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F49F8C7-D211-C3B7-96FF-2678C425F469}"/>
              </a:ext>
            </a:extLst>
          </p:cNvPr>
          <p:cNvSpPr>
            <a:spLocks noGrp="1"/>
          </p:cNvSpPr>
          <p:nvPr>
            <p:ph type="sldNum" sz="quarter" idx="12"/>
          </p:nvPr>
        </p:nvSpPr>
        <p:spPr/>
        <p:txBody>
          <a:bodyPr/>
          <a:lstStyle/>
          <a:p>
            <a:fld id="{3DA44B60-84E0-41FF-8887-0032CB51F71B}" type="slidenum">
              <a:rPr lang="es-CO" smtClean="0"/>
              <a:t>‹Nº›</a:t>
            </a:fld>
            <a:endParaRPr lang="es-CO"/>
          </a:p>
        </p:txBody>
      </p:sp>
    </p:spTree>
    <p:extLst>
      <p:ext uri="{BB962C8B-B14F-4D97-AF65-F5344CB8AC3E}">
        <p14:creationId xmlns:p14="http://schemas.microsoft.com/office/powerpoint/2010/main" val="70735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01C4C6-516D-8987-8578-A9632AFFA58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881F0B3-394E-C77E-C83D-96568DCD24E7}"/>
              </a:ext>
            </a:extLst>
          </p:cNvPr>
          <p:cNvSpPr>
            <a:spLocks noGrp="1"/>
          </p:cNvSpPr>
          <p:nvPr>
            <p:ph type="dt" sz="half" idx="10"/>
          </p:nvPr>
        </p:nvSpPr>
        <p:spPr/>
        <p:txBody>
          <a:bodyPr/>
          <a:lstStyle/>
          <a:p>
            <a:fld id="{54AF0268-5283-46BA-B7E6-FC5D95C2DFDD}" type="datetimeFigureOut">
              <a:rPr lang="es-CO" smtClean="0"/>
              <a:t>2025-06-26</a:t>
            </a:fld>
            <a:endParaRPr lang="es-CO"/>
          </a:p>
        </p:txBody>
      </p:sp>
      <p:sp>
        <p:nvSpPr>
          <p:cNvPr id="4" name="Marcador de pie de página 3">
            <a:extLst>
              <a:ext uri="{FF2B5EF4-FFF2-40B4-BE49-F238E27FC236}">
                <a16:creationId xmlns:a16="http://schemas.microsoft.com/office/drawing/2014/main" id="{E37B7540-FAAC-77BD-97EA-6B3FDB97A4E6}"/>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0973D14-C370-2AE1-6AEF-BF7A684EC85F}"/>
              </a:ext>
            </a:extLst>
          </p:cNvPr>
          <p:cNvSpPr>
            <a:spLocks noGrp="1"/>
          </p:cNvSpPr>
          <p:nvPr>
            <p:ph type="sldNum" sz="quarter" idx="12"/>
          </p:nvPr>
        </p:nvSpPr>
        <p:spPr/>
        <p:txBody>
          <a:bodyPr/>
          <a:lstStyle/>
          <a:p>
            <a:fld id="{3DA44B60-84E0-41FF-8887-0032CB51F71B}" type="slidenum">
              <a:rPr lang="es-CO" smtClean="0"/>
              <a:t>‹Nº›</a:t>
            </a:fld>
            <a:endParaRPr lang="es-CO"/>
          </a:p>
        </p:txBody>
      </p:sp>
    </p:spTree>
    <p:extLst>
      <p:ext uri="{BB962C8B-B14F-4D97-AF65-F5344CB8AC3E}">
        <p14:creationId xmlns:p14="http://schemas.microsoft.com/office/powerpoint/2010/main" val="319784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4186E71-DF69-B71C-32EF-68718070F600}"/>
              </a:ext>
            </a:extLst>
          </p:cNvPr>
          <p:cNvSpPr>
            <a:spLocks noGrp="1"/>
          </p:cNvSpPr>
          <p:nvPr>
            <p:ph type="dt" sz="half" idx="10"/>
          </p:nvPr>
        </p:nvSpPr>
        <p:spPr/>
        <p:txBody>
          <a:bodyPr/>
          <a:lstStyle/>
          <a:p>
            <a:fld id="{54AF0268-5283-46BA-B7E6-FC5D95C2DFDD}" type="datetimeFigureOut">
              <a:rPr lang="es-CO" smtClean="0"/>
              <a:t>2025-06-26</a:t>
            </a:fld>
            <a:endParaRPr lang="es-CO"/>
          </a:p>
        </p:txBody>
      </p:sp>
      <p:sp>
        <p:nvSpPr>
          <p:cNvPr id="3" name="Marcador de pie de página 2">
            <a:extLst>
              <a:ext uri="{FF2B5EF4-FFF2-40B4-BE49-F238E27FC236}">
                <a16:creationId xmlns:a16="http://schemas.microsoft.com/office/drawing/2014/main" id="{3D883748-A2BC-BDBA-2328-836E9F6C267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3B083302-E6F1-1C7B-F654-F277C9D0E5F0}"/>
              </a:ext>
            </a:extLst>
          </p:cNvPr>
          <p:cNvSpPr>
            <a:spLocks noGrp="1"/>
          </p:cNvSpPr>
          <p:nvPr>
            <p:ph type="sldNum" sz="quarter" idx="12"/>
          </p:nvPr>
        </p:nvSpPr>
        <p:spPr/>
        <p:txBody>
          <a:bodyPr/>
          <a:lstStyle/>
          <a:p>
            <a:fld id="{3DA44B60-84E0-41FF-8887-0032CB51F71B}" type="slidenum">
              <a:rPr lang="es-CO" smtClean="0"/>
              <a:t>‹Nº›</a:t>
            </a:fld>
            <a:endParaRPr lang="es-CO"/>
          </a:p>
        </p:txBody>
      </p:sp>
    </p:spTree>
    <p:extLst>
      <p:ext uri="{BB962C8B-B14F-4D97-AF65-F5344CB8AC3E}">
        <p14:creationId xmlns:p14="http://schemas.microsoft.com/office/powerpoint/2010/main" val="1381272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03E420-7A7B-0A7C-2911-514395C2AAE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D297D0D-BE85-59F5-590E-8510F1988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6D22923-1F3A-8B34-7B25-890808D08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4552B62-8B47-0910-1A8B-643208E1D79D}"/>
              </a:ext>
            </a:extLst>
          </p:cNvPr>
          <p:cNvSpPr>
            <a:spLocks noGrp="1"/>
          </p:cNvSpPr>
          <p:nvPr>
            <p:ph type="dt" sz="half" idx="10"/>
          </p:nvPr>
        </p:nvSpPr>
        <p:spPr/>
        <p:txBody>
          <a:bodyPr/>
          <a:lstStyle/>
          <a:p>
            <a:fld id="{54AF0268-5283-46BA-B7E6-FC5D95C2DFDD}" type="datetimeFigureOut">
              <a:rPr lang="es-CO" smtClean="0"/>
              <a:t>2025-06-26</a:t>
            </a:fld>
            <a:endParaRPr lang="es-CO"/>
          </a:p>
        </p:txBody>
      </p:sp>
      <p:sp>
        <p:nvSpPr>
          <p:cNvPr id="6" name="Marcador de pie de página 5">
            <a:extLst>
              <a:ext uri="{FF2B5EF4-FFF2-40B4-BE49-F238E27FC236}">
                <a16:creationId xmlns:a16="http://schemas.microsoft.com/office/drawing/2014/main" id="{E53412E5-9AEC-5E43-A5AC-7DCE571924C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3ABC079-BD37-54A9-E557-8913CB031351}"/>
              </a:ext>
            </a:extLst>
          </p:cNvPr>
          <p:cNvSpPr>
            <a:spLocks noGrp="1"/>
          </p:cNvSpPr>
          <p:nvPr>
            <p:ph type="sldNum" sz="quarter" idx="12"/>
          </p:nvPr>
        </p:nvSpPr>
        <p:spPr/>
        <p:txBody>
          <a:bodyPr/>
          <a:lstStyle/>
          <a:p>
            <a:fld id="{3DA44B60-84E0-41FF-8887-0032CB51F71B}" type="slidenum">
              <a:rPr lang="es-CO" smtClean="0"/>
              <a:t>‹Nº›</a:t>
            </a:fld>
            <a:endParaRPr lang="es-CO"/>
          </a:p>
        </p:txBody>
      </p:sp>
    </p:spTree>
    <p:extLst>
      <p:ext uri="{BB962C8B-B14F-4D97-AF65-F5344CB8AC3E}">
        <p14:creationId xmlns:p14="http://schemas.microsoft.com/office/powerpoint/2010/main" val="49654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9FDEC-BE1F-CEEF-B050-A29CB83A05C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78D9C0F-63E2-620B-DD65-C5DC36F689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3E6A2EDF-B49E-C5FE-840C-AC5D28ABC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97A7CC7-CED7-BECF-2985-56222490BE5D}"/>
              </a:ext>
            </a:extLst>
          </p:cNvPr>
          <p:cNvSpPr>
            <a:spLocks noGrp="1"/>
          </p:cNvSpPr>
          <p:nvPr>
            <p:ph type="dt" sz="half" idx="10"/>
          </p:nvPr>
        </p:nvSpPr>
        <p:spPr/>
        <p:txBody>
          <a:bodyPr/>
          <a:lstStyle/>
          <a:p>
            <a:fld id="{54AF0268-5283-46BA-B7E6-FC5D95C2DFDD}" type="datetimeFigureOut">
              <a:rPr lang="es-CO" smtClean="0"/>
              <a:t>2025-06-26</a:t>
            </a:fld>
            <a:endParaRPr lang="es-CO"/>
          </a:p>
        </p:txBody>
      </p:sp>
      <p:sp>
        <p:nvSpPr>
          <p:cNvPr id="6" name="Marcador de pie de página 5">
            <a:extLst>
              <a:ext uri="{FF2B5EF4-FFF2-40B4-BE49-F238E27FC236}">
                <a16:creationId xmlns:a16="http://schemas.microsoft.com/office/drawing/2014/main" id="{8A9B55CD-268E-D7F2-29A8-530FEF73594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10CF929-0D18-1E14-CC73-0AB3D584CBCC}"/>
              </a:ext>
            </a:extLst>
          </p:cNvPr>
          <p:cNvSpPr>
            <a:spLocks noGrp="1"/>
          </p:cNvSpPr>
          <p:nvPr>
            <p:ph type="sldNum" sz="quarter" idx="12"/>
          </p:nvPr>
        </p:nvSpPr>
        <p:spPr/>
        <p:txBody>
          <a:bodyPr/>
          <a:lstStyle/>
          <a:p>
            <a:fld id="{3DA44B60-84E0-41FF-8887-0032CB51F71B}" type="slidenum">
              <a:rPr lang="es-CO" smtClean="0"/>
              <a:t>‹Nº›</a:t>
            </a:fld>
            <a:endParaRPr lang="es-CO"/>
          </a:p>
        </p:txBody>
      </p:sp>
    </p:spTree>
    <p:extLst>
      <p:ext uri="{BB962C8B-B14F-4D97-AF65-F5344CB8AC3E}">
        <p14:creationId xmlns:p14="http://schemas.microsoft.com/office/powerpoint/2010/main" val="16257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F56E696-48CA-4C41-DD0D-B30B54860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3A6B383-E359-CD13-668F-EF2B529FEB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67E9957-387D-D379-A939-3340D418A5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AF0268-5283-46BA-B7E6-FC5D95C2DFDD}" type="datetimeFigureOut">
              <a:rPr lang="es-CO" smtClean="0"/>
              <a:t>2025-06-26</a:t>
            </a:fld>
            <a:endParaRPr lang="es-CO"/>
          </a:p>
        </p:txBody>
      </p:sp>
      <p:sp>
        <p:nvSpPr>
          <p:cNvPr id="5" name="Marcador de pie de página 4">
            <a:extLst>
              <a:ext uri="{FF2B5EF4-FFF2-40B4-BE49-F238E27FC236}">
                <a16:creationId xmlns:a16="http://schemas.microsoft.com/office/drawing/2014/main" id="{3A691FA7-CD3C-1A65-2762-B794CB0D6B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7BF283E1-9123-F5DC-4F51-6F5326BF99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A44B60-84E0-41FF-8887-0032CB51F71B}" type="slidenum">
              <a:rPr lang="es-CO" smtClean="0"/>
              <a:t>‹Nº›</a:t>
            </a:fld>
            <a:endParaRPr lang="es-CO"/>
          </a:p>
        </p:txBody>
      </p:sp>
    </p:spTree>
    <p:extLst>
      <p:ext uri="{BB962C8B-B14F-4D97-AF65-F5344CB8AC3E}">
        <p14:creationId xmlns:p14="http://schemas.microsoft.com/office/powerpoint/2010/main" val="843523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link.springer.com/book/10.1007/978-94-015-3994-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dl.acm.org/doi/10.1145/1541880.1541882"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journals.plos.org/plosone/article?id=10.1371/journal.pone.015217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dl.acm.org/doi/pdf/10.1145/335191.335388"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oalib.com/articles/5436862" TargetMode="External"/><Relationship Id="rId3" Type="http://schemas.openxmlformats.org/officeDocument/2006/relationships/diagramLayout" Target="../diagrams/layout2.xml"/><Relationship Id="rId7" Type="http://schemas.openxmlformats.org/officeDocument/2006/relationships/hyperlink" Target="https://dl.acm.org/doi/10.1145/3381028"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hyperlink" Target="https://es.wikipedia.org/wiki/Curva_ROC"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github.com/dherrerambo/RepoTesisAnomDetect/blob/main/rips/3.%20creacion%20de%20dataset/querys/dataset.sq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github.com/dherrerambo/RepoTesisAnomDetect/blob/main/rips/4.%20eda%20dataset/eda_dataset_facturas.pbix"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ieeexplore.ieee.org/document/10436300" TargetMode="External"/><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557B7-08EE-ACA7-01EE-A3AFD6DA800B}"/>
            </a:ext>
          </a:extLst>
        </p:cNvPr>
        <p:cNvGrpSpPr/>
        <p:nvPr/>
      </p:nvGrpSpPr>
      <p:grpSpPr>
        <a:xfrm>
          <a:off x="0" y="0"/>
          <a:ext cx="0" cy="0"/>
          <a:chOff x="0" y="0"/>
          <a:chExt cx="0" cy="0"/>
        </a:xfrm>
      </p:grpSpPr>
      <p:sp>
        <p:nvSpPr>
          <p:cNvPr id="3" name="Subtítulo 2">
            <a:extLst>
              <a:ext uri="{FF2B5EF4-FFF2-40B4-BE49-F238E27FC236}">
                <a16:creationId xmlns:a16="http://schemas.microsoft.com/office/drawing/2014/main" id="{CA477A1E-AED8-1368-C9B7-01CF80574549}"/>
              </a:ext>
            </a:extLst>
          </p:cNvPr>
          <p:cNvSpPr>
            <a:spLocks noGrp="1"/>
          </p:cNvSpPr>
          <p:nvPr>
            <p:ph type="subTitle" idx="1"/>
          </p:nvPr>
        </p:nvSpPr>
        <p:spPr>
          <a:xfrm>
            <a:off x="5286702" y="5029513"/>
            <a:ext cx="6415817" cy="1655762"/>
          </a:xfrm>
        </p:spPr>
        <p:txBody>
          <a:bodyPr>
            <a:normAutofit/>
          </a:bodyPr>
          <a:lstStyle/>
          <a:p>
            <a:pPr algn="l"/>
            <a:r>
              <a:rPr lang="es-CO" sz="2000" b="1" noProof="0" dirty="0"/>
              <a:t>Autor: </a:t>
            </a:r>
            <a:r>
              <a:rPr lang="es-CO" sz="2000" noProof="0" dirty="0"/>
              <a:t>Diego Ernesto Herrera Malambo</a:t>
            </a:r>
          </a:p>
          <a:p>
            <a:pPr algn="l"/>
            <a:r>
              <a:rPr lang="es-CO" sz="2000" b="1" noProof="0" dirty="0"/>
              <a:t>Director:</a:t>
            </a:r>
            <a:r>
              <a:rPr lang="es-CO" sz="2000" noProof="0" dirty="0"/>
              <a:t> Alberto Patiño Vanegas </a:t>
            </a:r>
            <a:r>
              <a:rPr lang="es-CO" sz="2000" noProof="0" dirty="0" err="1"/>
              <a:t>MSc</a:t>
            </a:r>
            <a:r>
              <a:rPr lang="es-CO" sz="2000" noProof="0" dirty="0"/>
              <a:t> PhD</a:t>
            </a:r>
          </a:p>
          <a:p>
            <a:pPr algn="l"/>
            <a:r>
              <a:rPr lang="es-CO" sz="2000" b="1" noProof="0" dirty="0"/>
              <a:t>Co-Director:</a:t>
            </a:r>
            <a:r>
              <a:rPr lang="es-CO" sz="2000" noProof="0" dirty="0"/>
              <a:t> Andy Dominguez Monterrosa </a:t>
            </a:r>
            <a:r>
              <a:rPr lang="es-CO" sz="2000" noProof="0" dirty="0" err="1"/>
              <a:t>MSc</a:t>
            </a:r>
            <a:endParaRPr lang="es-CO" sz="2000" noProof="0" dirty="0"/>
          </a:p>
        </p:txBody>
      </p:sp>
      <p:pic>
        <p:nvPicPr>
          <p:cNvPr id="5" name="Imagen 4">
            <a:extLst>
              <a:ext uri="{FF2B5EF4-FFF2-40B4-BE49-F238E27FC236}">
                <a16:creationId xmlns:a16="http://schemas.microsoft.com/office/drawing/2014/main" id="{5AB1A20A-F2FC-3B46-5FBE-1AAC2CC846E1}"/>
              </a:ext>
            </a:extLst>
          </p:cNvPr>
          <p:cNvPicPr>
            <a:picLocks noChangeAspect="1"/>
          </p:cNvPicPr>
          <p:nvPr/>
        </p:nvPicPr>
        <p:blipFill>
          <a:blip r:embed="rId3"/>
          <a:stretch>
            <a:fillRect/>
          </a:stretch>
        </p:blipFill>
        <p:spPr>
          <a:xfrm>
            <a:off x="1109587" y="5027079"/>
            <a:ext cx="3939881" cy="1303133"/>
          </a:xfrm>
          <a:prstGeom prst="rect">
            <a:avLst/>
          </a:prstGeom>
        </p:spPr>
      </p:pic>
      <p:sp>
        <p:nvSpPr>
          <p:cNvPr id="8" name="Título 1">
            <a:extLst>
              <a:ext uri="{FF2B5EF4-FFF2-40B4-BE49-F238E27FC236}">
                <a16:creationId xmlns:a16="http://schemas.microsoft.com/office/drawing/2014/main" id="{D1B42D5A-E54A-BA0B-009A-0822C1CFFCD7}"/>
              </a:ext>
            </a:extLst>
          </p:cNvPr>
          <p:cNvSpPr txBox="1">
            <a:spLocks noGrp="1"/>
          </p:cNvSpPr>
          <p:nvPr>
            <p:ph type="ctrTitle"/>
          </p:nvPr>
        </p:nvSpPr>
        <p:spPr>
          <a:xfrm>
            <a:off x="0" y="1122362"/>
            <a:ext cx="12192000" cy="3012757"/>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tabLst>
                <a:tab pos="4664075" algn="l"/>
              </a:tabLst>
            </a:pPr>
            <a:r>
              <a:rPr lang="es-CO" b="1" spc="50" noProof="0" dirty="0">
                <a:ln w="0"/>
                <a:solidFill>
                  <a:schemeClr val="bg2"/>
                </a:solidFill>
                <a:effectLst>
                  <a:innerShdw blurRad="63500" dist="50800" dir="13500000">
                    <a:srgbClr val="000000">
                      <a:alpha val="50000"/>
                    </a:srgbClr>
                  </a:innerShdw>
                </a:effectLst>
              </a:rPr>
              <a:t>Detección de anomalías con técnicas no supervisadas de aprendizaje automático: Aplicación a los Registros Individuales de Prestación de Servicios de Salud (RIPS)</a:t>
            </a:r>
          </a:p>
        </p:txBody>
      </p:sp>
      <p:sp>
        <p:nvSpPr>
          <p:cNvPr id="2" name="CuadroTexto 1">
            <a:extLst>
              <a:ext uri="{FF2B5EF4-FFF2-40B4-BE49-F238E27FC236}">
                <a16:creationId xmlns:a16="http://schemas.microsoft.com/office/drawing/2014/main" id="{E4E41AE9-A81F-5386-1CD4-35E873F48801}"/>
              </a:ext>
            </a:extLst>
          </p:cNvPr>
          <p:cNvSpPr txBox="1"/>
          <p:nvPr/>
        </p:nvSpPr>
        <p:spPr>
          <a:xfrm>
            <a:off x="0" y="4170778"/>
            <a:ext cx="12192000" cy="523220"/>
          </a:xfrm>
          <a:prstGeom prst="rect">
            <a:avLst/>
          </a:prstGeom>
          <a:noFill/>
        </p:spPr>
        <p:txBody>
          <a:bodyPr wrap="square" rtlCol="0">
            <a:spAutoFit/>
          </a:bodyPr>
          <a:lstStyle/>
          <a:p>
            <a:pPr algn="ctr"/>
            <a:r>
              <a:rPr lang="es-CO" sz="2800" dirty="0"/>
              <a:t>Maestría en estadística aplicada</a:t>
            </a:r>
          </a:p>
        </p:txBody>
      </p:sp>
    </p:spTree>
    <p:extLst>
      <p:ext uri="{BB962C8B-B14F-4D97-AF65-F5344CB8AC3E}">
        <p14:creationId xmlns:p14="http://schemas.microsoft.com/office/powerpoint/2010/main" val="1892821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noProof="0" dirty="0"/>
          </a:p>
        </p:txBody>
      </p:sp>
      <p:sp>
        <p:nvSpPr>
          <p:cNvPr id="4" name="Título 3">
            <a:extLst>
              <a:ext uri="{FF2B5EF4-FFF2-40B4-BE49-F238E27FC236}">
                <a16:creationId xmlns:a16="http://schemas.microsoft.com/office/drawing/2014/main" id="{3AFCA651-45CB-5C90-74FD-69CC5D90B80B}"/>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s-CO" sz="4800" kern="1200" noProof="0" dirty="0">
                <a:solidFill>
                  <a:srgbClr val="FFFFFF"/>
                </a:solidFill>
                <a:latin typeface="+mj-lt"/>
                <a:ea typeface="+mj-ea"/>
                <a:cs typeface="+mj-cs"/>
              </a:rPr>
              <a:t>Método para validar anomalías</a:t>
            </a:r>
            <a:br>
              <a:rPr lang="es-CO" sz="4800" kern="1200" noProof="0" dirty="0">
                <a:solidFill>
                  <a:srgbClr val="FFFFFF"/>
                </a:solidFill>
                <a:latin typeface="+mj-lt"/>
                <a:ea typeface="+mj-ea"/>
                <a:cs typeface="+mj-cs"/>
              </a:rPr>
            </a:br>
            <a:r>
              <a:rPr lang="es-CO" sz="4800" kern="1200" noProof="0" dirty="0">
                <a:solidFill>
                  <a:srgbClr val="FFFFFF"/>
                </a:solidFill>
                <a:latin typeface="+mj-lt"/>
                <a:ea typeface="+mj-ea"/>
                <a:cs typeface="+mj-cs"/>
              </a:rPr>
              <a:t>detectadas mediante modelos de</a:t>
            </a:r>
            <a:br>
              <a:rPr lang="es-CO" sz="4800" kern="1200" noProof="0" dirty="0">
                <a:solidFill>
                  <a:srgbClr val="FFFFFF"/>
                </a:solidFill>
                <a:latin typeface="+mj-lt"/>
                <a:ea typeface="+mj-ea"/>
                <a:cs typeface="+mj-cs"/>
              </a:rPr>
            </a:br>
            <a:r>
              <a:rPr lang="es-CO" sz="4800" kern="1200" noProof="0" dirty="0">
                <a:solidFill>
                  <a:srgbClr val="FFFFFF"/>
                </a:solidFill>
                <a:latin typeface="+mj-lt"/>
                <a:ea typeface="+mj-ea"/>
                <a:cs typeface="+mj-cs"/>
              </a:rPr>
              <a:t>aprendizaje automático no supervisado</a:t>
            </a:r>
          </a:p>
        </p:txBody>
      </p:sp>
    </p:spTree>
    <p:extLst>
      <p:ext uri="{BB962C8B-B14F-4D97-AF65-F5344CB8AC3E}">
        <p14:creationId xmlns:p14="http://schemas.microsoft.com/office/powerpoint/2010/main" val="3975843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989C6-AA71-DA28-557D-739636F5C248}"/>
            </a:ext>
          </a:extLst>
        </p:cNvPr>
        <p:cNvGrpSpPr/>
        <p:nvPr/>
      </p:nvGrpSpPr>
      <p:grpSpPr>
        <a:xfrm>
          <a:off x="0" y="0"/>
          <a:ext cx="0" cy="0"/>
          <a:chOff x="0" y="0"/>
          <a:chExt cx="0" cy="0"/>
        </a:xfrm>
      </p:grpSpPr>
      <p:sp>
        <p:nvSpPr>
          <p:cNvPr id="9" name="Título 1">
            <a:extLst>
              <a:ext uri="{FF2B5EF4-FFF2-40B4-BE49-F238E27FC236}">
                <a16:creationId xmlns:a16="http://schemas.microsoft.com/office/drawing/2014/main" id="{BD26159A-4065-D09F-E7E0-F23C4A34A863}"/>
              </a:ext>
            </a:extLst>
          </p:cNvPr>
          <p:cNvSpPr>
            <a:spLocks noGrp="1"/>
          </p:cNvSpPr>
          <p:nvPr>
            <p:ph type="title"/>
          </p:nvPr>
        </p:nvSpPr>
        <p:spPr>
          <a:xfrm>
            <a:off x="0" y="365125"/>
            <a:ext cx="12192000" cy="1325563"/>
          </a:xfrm>
          <a:solidFill>
            <a:schemeClr val="tx2">
              <a:lumMod val="75000"/>
              <a:lumOff val="25000"/>
            </a:schemeClr>
          </a:solidFill>
        </p:spPr>
        <p:txBody>
          <a:body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Definición de Anomalías</a:t>
            </a:r>
          </a:p>
        </p:txBody>
      </p:sp>
      <p:sp>
        <p:nvSpPr>
          <p:cNvPr id="3" name="Marcador de contenido 2">
            <a:extLst>
              <a:ext uri="{FF2B5EF4-FFF2-40B4-BE49-F238E27FC236}">
                <a16:creationId xmlns:a16="http://schemas.microsoft.com/office/drawing/2014/main" id="{0DCB150A-995D-D091-305E-89D8E9805F72}"/>
              </a:ext>
            </a:extLst>
          </p:cNvPr>
          <p:cNvSpPr>
            <a:spLocks noGrp="1"/>
          </p:cNvSpPr>
          <p:nvPr>
            <p:ph idx="1"/>
          </p:nvPr>
        </p:nvSpPr>
        <p:spPr>
          <a:xfrm>
            <a:off x="838200" y="1825625"/>
            <a:ext cx="10515600" cy="4351338"/>
          </a:xfrm>
        </p:spPr>
        <p:txBody>
          <a:bodyPr>
            <a:normAutofit/>
          </a:bodyPr>
          <a:lstStyle/>
          <a:p>
            <a:r>
              <a:rPr lang="es-CO" sz="2400" noProof="0" dirty="0"/>
              <a:t>Outliers, Eventos raros, Datos extremos</a:t>
            </a:r>
          </a:p>
          <a:p>
            <a:r>
              <a:rPr lang="es-CO" sz="2400" noProof="0" dirty="0"/>
              <a:t>Datos que se desvían del comportamiento esperado</a:t>
            </a:r>
          </a:p>
          <a:p>
            <a:r>
              <a:rPr lang="es-CO" sz="2400" noProof="0" dirty="0"/>
              <a:t>No toda anomalía es necesariamente perjudicial; puede reflejar casos atípicos pero legítimos.</a:t>
            </a:r>
          </a:p>
        </p:txBody>
      </p:sp>
      <p:sp>
        <p:nvSpPr>
          <p:cNvPr id="7" name="CuadroTexto 6">
            <a:extLst>
              <a:ext uri="{FF2B5EF4-FFF2-40B4-BE49-F238E27FC236}">
                <a16:creationId xmlns:a16="http://schemas.microsoft.com/office/drawing/2014/main" id="{9E707B6E-D849-CD4E-1E1A-2250F004EF13}"/>
              </a:ext>
            </a:extLst>
          </p:cNvPr>
          <p:cNvSpPr txBox="1"/>
          <p:nvPr/>
        </p:nvSpPr>
        <p:spPr>
          <a:xfrm>
            <a:off x="2593731" y="4702961"/>
            <a:ext cx="8862646" cy="1508105"/>
          </a:xfrm>
          <a:prstGeom prst="rect">
            <a:avLst/>
          </a:prstGeom>
          <a:noFill/>
        </p:spPr>
        <p:txBody>
          <a:bodyPr wrap="square" rtlCol="0">
            <a:spAutoFit/>
          </a:bodyPr>
          <a:lstStyle/>
          <a:p>
            <a:pPr algn="r"/>
            <a:r>
              <a:rPr lang="es-CO" i="1" noProof="0" dirty="0">
                <a:latin typeface="Century Schoolbook" panose="02040604050505020304" pitchFamily="18" charset="0"/>
              </a:rPr>
              <a:t>Una anomalía (</a:t>
            </a:r>
            <a:r>
              <a:rPr lang="es-CO" i="1" noProof="0" dirty="0" err="1">
                <a:latin typeface="Century Schoolbook" panose="02040604050505020304" pitchFamily="18" charset="0"/>
              </a:rPr>
              <a:t>outlier</a:t>
            </a:r>
            <a:r>
              <a:rPr lang="es-CO" i="1" noProof="0" dirty="0">
                <a:latin typeface="Century Schoolbook" panose="02040604050505020304" pitchFamily="18" charset="0"/>
              </a:rPr>
              <a:t>) es una observación que se desvía tanto de las demás observaciones que suscita la sospecha de haber sido generada por un mecanismo diferente. </a:t>
            </a:r>
          </a:p>
          <a:p>
            <a:pPr algn="r"/>
            <a:endParaRPr lang="es-CO" i="1" noProof="0" dirty="0"/>
          </a:p>
          <a:p>
            <a:pPr algn="r"/>
            <a:r>
              <a:rPr lang="es-CO" sz="1000" b="1" i="1" noProof="0" dirty="0" err="1"/>
              <a:t>Identification</a:t>
            </a:r>
            <a:r>
              <a:rPr lang="es-CO" sz="1000" b="1" i="1" noProof="0" dirty="0"/>
              <a:t> </a:t>
            </a:r>
            <a:r>
              <a:rPr lang="es-CO" sz="1000" b="1" i="1" noProof="0" dirty="0" err="1"/>
              <a:t>of</a:t>
            </a:r>
            <a:r>
              <a:rPr lang="es-CO" sz="1000" b="1" i="1" noProof="0" dirty="0"/>
              <a:t> Outliers - </a:t>
            </a:r>
            <a:r>
              <a:rPr lang="es-CO" sz="1000" noProof="0" dirty="0"/>
              <a:t>D. M. Hawkins - </a:t>
            </a:r>
            <a:r>
              <a:rPr lang="es-CO" sz="1000" noProof="0" dirty="0">
                <a:hlinkClick r:id="rId3"/>
              </a:rPr>
              <a:t>https://link.springer.com/book/10.1007/978-94-015-3994-4</a:t>
            </a:r>
            <a:endParaRPr lang="es-CO" sz="1000" noProof="0" dirty="0"/>
          </a:p>
          <a:p>
            <a:endParaRPr lang="es-CO" sz="1000" noProof="0" dirty="0"/>
          </a:p>
        </p:txBody>
      </p:sp>
    </p:spTree>
    <p:extLst>
      <p:ext uri="{BB962C8B-B14F-4D97-AF65-F5344CB8AC3E}">
        <p14:creationId xmlns:p14="http://schemas.microsoft.com/office/powerpoint/2010/main" val="23279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 Calendario&#10;&#10;El contenido generado por IA puede ser incorrecto.">
            <a:extLst>
              <a:ext uri="{FF2B5EF4-FFF2-40B4-BE49-F238E27FC236}">
                <a16:creationId xmlns:a16="http://schemas.microsoft.com/office/drawing/2014/main" id="{4AD1101D-8E97-7E09-CDB8-A71E764FBBB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705"/>
          <a:stretch>
            <a:fillRect/>
          </a:stretch>
        </p:blipFill>
        <p:spPr>
          <a:xfrm>
            <a:off x="658882" y="1959166"/>
            <a:ext cx="5096273" cy="4472833"/>
          </a:xfrm>
        </p:spPr>
      </p:pic>
      <p:pic>
        <p:nvPicPr>
          <p:cNvPr id="12" name="Marcador de contenido 5" descr="Gráfico, Gráfico de líneas, Histograma&#10;&#10;El contenido generado por IA puede ser incorrecto.">
            <a:extLst>
              <a:ext uri="{FF2B5EF4-FFF2-40B4-BE49-F238E27FC236}">
                <a16:creationId xmlns:a16="http://schemas.microsoft.com/office/drawing/2014/main" id="{EB3C26D5-4655-85C3-6DFE-C2091BEB6923}"/>
              </a:ext>
            </a:extLst>
          </p:cNvPr>
          <p:cNvPicPr>
            <a:picLocks noChangeAspect="1"/>
          </p:cNvPicPr>
          <p:nvPr/>
        </p:nvPicPr>
        <p:blipFill>
          <a:blip r:embed="rId3">
            <a:extLst>
              <a:ext uri="{28A0092B-C50C-407E-A947-70E740481C1C}">
                <a14:useLocalDpi xmlns:a14="http://schemas.microsoft.com/office/drawing/2010/main" val="0"/>
              </a:ext>
            </a:extLst>
          </a:blip>
          <a:srcRect l="5219" t="8232" r="1964" b="8885"/>
          <a:stretch>
            <a:fillRect/>
          </a:stretch>
        </p:blipFill>
        <p:spPr>
          <a:xfrm>
            <a:off x="5868770" y="1959166"/>
            <a:ext cx="5759669" cy="2367519"/>
          </a:xfrm>
          <a:prstGeom prst="rect">
            <a:avLst/>
          </a:prstGeom>
        </p:spPr>
      </p:pic>
      <p:pic>
        <p:nvPicPr>
          <p:cNvPr id="13" name="Marcador de contenido 4" descr="Imagen que contiene Escala de tiempo&#10;&#10;El contenido generado por IA puede ser incorrecto.">
            <a:extLst>
              <a:ext uri="{FF2B5EF4-FFF2-40B4-BE49-F238E27FC236}">
                <a16:creationId xmlns:a16="http://schemas.microsoft.com/office/drawing/2014/main" id="{B45C3DCE-9CB5-9C34-B931-9E7F987E81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847" y="4309048"/>
            <a:ext cx="5013434" cy="2431301"/>
          </a:xfrm>
          <a:prstGeom prst="rect">
            <a:avLst/>
          </a:prstGeom>
        </p:spPr>
      </p:pic>
      <p:sp>
        <p:nvSpPr>
          <p:cNvPr id="14" name="CuadroTexto 13">
            <a:extLst>
              <a:ext uri="{FF2B5EF4-FFF2-40B4-BE49-F238E27FC236}">
                <a16:creationId xmlns:a16="http://schemas.microsoft.com/office/drawing/2014/main" id="{62C21DEC-C8ED-A182-81EC-E77830381D3F}"/>
              </a:ext>
            </a:extLst>
          </p:cNvPr>
          <p:cNvSpPr txBox="1"/>
          <p:nvPr/>
        </p:nvSpPr>
        <p:spPr>
          <a:xfrm>
            <a:off x="860750" y="6309385"/>
            <a:ext cx="5535009" cy="646331"/>
          </a:xfrm>
          <a:prstGeom prst="rect">
            <a:avLst/>
          </a:prstGeom>
          <a:noFill/>
        </p:spPr>
        <p:txBody>
          <a:bodyPr wrap="square" rtlCol="0" anchor="ctr">
            <a:spAutoFit/>
          </a:bodyPr>
          <a:lstStyle/>
          <a:p>
            <a:r>
              <a:rPr lang="es-CO" sz="900" noProof="0" dirty="0" err="1"/>
              <a:t>Anomaly</a:t>
            </a:r>
            <a:r>
              <a:rPr lang="es-CO" sz="900" noProof="0" dirty="0"/>
              <a:t> </a:t>
            </a:r>
            <a:r>
              <a:rPr lang="es-CO" sz="900" noProof="0" dirty="0" err="1"/>
              <a:t>detection</a:t>
            </a:r>
            <a:r>
              <a:rPr lang="es-CO" sz="900" noProof="0" dirty="0"/>
              <a:t>: A </a:t>
            </a:r>
            <a:r>
              <a:rPr lang="es-CO" sz="900" noProof="0" dirty="0" err="1"/>
              <a:t>survey</a:t>
            </a:r>
            <a:r>
              <a:rPr lang="es-CO" sz="900" noProof="0" dirty="0"/>
              <a:t>.</a:t>
            </a:r>
            <a:br>
              <a:rPr lang="es-CO" sz="900" noProof="0" dirty="0"/>
            </a:br>
            <a:r>
              <a:rPr lang="es-CO" sz="900" noProof="0" dirty="0" err="1"/>
              <a:t>Varun</a:t>
            </a:r>
            <a:r>
              <a:rPr lang="es-CO" sz="900" noProof="0" dirty="0"/>
              <a:t> </a:t>
            </a:r>
            <a:r>
              <a:rPr lang="es-CO" sz="900" noProof="0" dirty="0" err="1"/>
              <a:t>Chandola</a:t>
            </a:r>
            <a:r>
              <a:rPr lang="es-CO" sz="900" noProof="0" dirty="0"/>
              <a:t>, </a:t>
            </a:r>
            <a:r>
              <a:rPr lang="es-CO" sz="900" noProof="0" dirty="0" err="1"/>
              <a:t>Arindam</a:t>
            </a:r>
            <a:r>
              <a:rPr lang="es-CO" sz="900" noProof="0" dirty="0"/>
              <a:t> </a:t>
            </a:r>
            <a:r>
              <a:rPr lang="es-CO" sz="900" noProof="0" dirty="0" err="1"/>
              <a:t>Banerjee</a:t>
            </a:r>
            <a:r>
              <a:rPr lang="es-CO" sz="900" noProof="0" dirty="0"/>
              <a:t> y </a:t>
            </a:r>
            <a:r>
              <a:rPr lang="es-CO" sz="900" noProof="0" dirty="0" err="1"/>
              <a:t>Vipin</a:t>
            </a:r>
            <a:r>
              <a:rPr lang="es-CO" sz="900" noProof="0" dirty="0"/>
              <a:t> Kumar</a:t>
            </a:r>
          </a:p>
          <a:p>
            <a:r>
              <a:rPr lang="es-CO" sz="900" noProof="0" dirty="0">
                <a:hlinkClick r:id="rId5"/>
              </a:rPr>
              <a:t>https://dl.acm.org/doi/10.1145/1541880.1541882</a:t>
            </a:r>
            <a:endParaRPr lang="es-CO" sz="900" noProof="0" dirty="0"/>
          </a:p>
          <a:p>
            <a:endParaRPr lang="es-CO" sz="900" noProof="0" dirty="0"/>
          </a:p>
        </p:txBody>
      </p:sp>
      <p:sp>
        <p:nvSpPr>
          <p:cNvPr id="6" name="Título 1">
            <a:extLst>
              <a:ext uri="{FF2B5EF4-FFF2-40B4-BE49-F238E27FC236}">
                <a16:creationId xmlns:a16="http://schemas.microsoft.com/office/drawing/2014/main" id="{2EE1218C-6C87-17EC-0DC3-D0EF0B160961}"/>
              </a:ext>
            </a:extLst>
          </p:cNvPr>
          <p:cNvSpPr>
            <a:spLocks noGrp="1"/>
          </p:cNvSpPr>
          <p:nvPr>
            <p:ph type="title"/>
          </p:nvPr>
        </p:nvSpPr>
        <p:spPr>
          <a:xfrm>
            <a:off x="0" y="365125"/>
            <a:ext cx="12192000" cy="1325563"/>
          </a:xfrm>
          <a:solidFill>
            <a:schemeClr val="tx2">
              <a:lumMod val="75000"/>
              <a:lumOff val="25000"/>
            </a:schemeClr>
          </a:solidFill>
        </p:spPr>
        <p:txBody>
          <a:body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Tipos de anomalías</a:t>
            </a:r>
          </a:p>
        </p:txBody>
      </p:sp>
      <p:sp>
        <p:nvSpPr>
          <p:cNvPr id="7" name="Elipse 6">
            <a:extLst>
              <a:ext uri="{FF2B5EF4-FFF2-40B4-BE49-F238E27FC236}">
                <a16:creationId xmlns:a16="http://schemas.microsoft.com/office/drawing/2014/main" id="{32D6CDE8-1248-9976-1F10-B075D512F002}"/>
              </a:ext>
            </a:extLst>
          </p:cNvPr>
          <p:cNvSpPr/>
          <p:nvPr/>
        </p:nvSpPr>
        <p:spPr>
          <a:xfrm>
            <a:off x="3117265" y="2225040"/>
            <a:ext cx="711200" cy="701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8" name="Elipse 7">
            <a:extLst>
              <a:ext uri="{FF2B5EF4-FFF2-40B4-BE49-F238E27FC236}">
                <a16:creationId xmlns:a16="http://schemas.microsoft.com/office/drawing/2014/main" id="{CE5E3906-643D-564C-48EA-8D6ACB552266}"/>
              </a:ext>
            </a:extLst>
          </p:cNvPr>
          <p:cNvSpPr/>
          <p:nvPr/>
        </p:nvSpPr>
        <p:spPr>
          <a:xfrm>
            <a:off x="1544320" y="4746068"/>
            <a:ext cx="932865" cy="10044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9" name="Elipse 8">
            <a:extLst>
              <a:ext uri="{FF2B5EF4-FFF2-40B4-BE49-F238E27FC236}">
                <a16:creationId xmlns:a16="http://schemas.microsoft.com/office/drawing/2014/main" id="{2102E35D-DCF5-1A9C-E081-82DB8E1ABA1D}"/>
              </a:ext>
            </a:extLst>
          </p:cNvPr>
          <p:cNvSpPr/>
          <p:nvPr/>
        </p:nvSpPr>
        <p:spPr>
          <a:xfrm>
            <a:off x="3696385" y="3870961"/>
            <a:ext cx="711200" cy="701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0" name="Elipse 9">
            <a:extLst>
              <a:ext uri="{FF2B5EF4-FFF2-40B4-BE49-F238E27FC236}">
                <a16:creationId xmlns:a16="http://schemas.microsoft.com/office/drawing/2014/main" id="{4778DC52-926A-6408-1F3F-DA5A90023C95}"/>
              </a:ext>
            </a:extLst>
          </p:cNvPr>
          <p:cNvSpPr/>
          <p:nvPr/>
        </p:nvSpPr>
        <p:spPr>
          <a:xfrm>
            <a:off x="8115984" y="5182997"/>
            <a:ext cx="936575" cy="5675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1" name="Elipse 10">
            <a:extLst>
              <a:ext uri="{FF2B5EF4-FFF2-40B4-BE49-F238E27FC236}">
                <a16:creationId xmlns:a16="http://schemas.microsoft.com/office/drawing/2014/main" id="{778C9A3A-8D52-ECA5-6539-68AE87ED956A}"/>
              </a:ext>
            </a:extLst>
          </p:cNvPr>
          <p:cNvSpPr/>
          <p:nvPr/>
        </p:nvSpPr>
        <p:spPr>
          <a:xfrm>
            <a:off x="10017759" y="3564294"/>
            <a:ext cx="485825" cy="53014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2" name="CuadroTexto 1">
            <a:extLst>
              <a:ext uri="{FF2B5EF4-FFF2-40B4-BE49-F238E27FC236}">
                <a16:creationId xmlns:a16="http://schemas.microsoft.com/office/drawing/2014/main" id="{9FCE5DBE-C4AB-6058-6A9E-61D6167E934F}"/>
              </a:ext>
            </a:extLst>
          </p:cNvPr>
          <p:cNvSpPr txBox="1"/>
          <p:nvPr/>
        </p:nvSpPr>
        <p:spPr>
          <a:xfrm>
            <a:off x="2373745" y="3362036"/>
            <a:ext cx="2189019" cy="307777"/>
          </a:xfrm>
          <a:prstGeom prst="rect">
            <a:avLst/>
          </a:prstGeom>
          <a:noFill/>
        </p:spPr>
        <p:txBody>
          <a:bodyPr wrap="square" rtlCol="0">
            <a:spAutoFit/>
          </a:bodyPr>
          <a:lstStyle/>
          <a:p>
            <a:r>
              <a:rPr lang="es-CO" sz="1400" noProof="0" dirty="0">
                <a:solidFill>
                  <a:srgbClr val="FF0000"/>
                </a:solidFill>
              </a:rPr>
              <a:t>Anomalías puntuales</a:t>
            </a:r>
          </a:p>
        </p:txBody>
      </p:sp>
      <p:cxnSp>
        <p:nvCxnSpPr>
          <p:cNvPr id="4" name="Conector recto de flecha 3">
            <a:extLst>
              <a:ext uri="{FF2B5EF4-FFF2-40B4-BE49-F238E27FC236}">
                <a16:creationId xmlns:a16="http://schemas.microsoft.com/office/drawing/2014/main" id="{FAF0D424-01B7-3775-206A-5BAD264A300B}"/>
              </a:ext>
            </a:extLst>
          </p:cNvPr>
          <p:cNvCxnSpPr>
            <a:stCxn id="7" idx="4"/>
            <a:endCxn id="2" idx="0"/>
          </p:cNvCxnSpPr>
          <p:nvPr/>
        </p:nvCxnSpPr>
        <p:spPr>
          <a:xfrm flipH="1">
            <a:off x="3468255" y="2926080"/>
            <a:ext cx="4610" cy="4359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ector recto de flecha 14">
            <a:extLst>
              <a:ext uri="{FF2B5EF4-FFF2-40B4-BE49-F238E27FC236}">
                <a16:creationId xmlns:a16="http://schemas.microsoft.com/office/drawing/2014/main" id="{70940F68-8541-D6A6-438A-E46745B9E309}"/>
              </a:ext>
            </a:extLst>
          </p:cNvPr>
          <p:cNvCxnSpPr>
            <a:cxnSpLocks/>
            <a:stCxn id="9" idx="1"/>
            <a:endCxn id="2" idx="2"/>
          </p:cNvCxnSpPr>
          <p:nvPr/>
        </p:nvCxnSpPr>
        <p:spPr>
          <a:xfrm flipH="1" flipV="1">
            <a:off x="3468255" y="3669813"/>
            <a:ext cx="332283" cy="30381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DF88AE87-7BB7-B78E-D973-9CBFA1B045E1}"/>
              </a:ext>
            </a:extLst>
          </p:cNvPr>
          <p:cNvCxnSpPr>
            <a:cxnSpLocks/>
          </p:cNvCxnSpPr>
          <p:nvPr/>
        </p:nvCxnSpPr>
        <p:spPr>
          <a:xfrm flipV="1">
            <a:off x="2006082" y="3695983"/>
            <a:ext cx="1008611" cy="105008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CuadroTexto 20">
            <a:extLst>
              <a:ext uri="{FF2B5EF4-FFF2-40B4-BE49-F238E27FC236}">
                <a16:creationId xmlns:a16="http://schemas.microsoft.com/office/drawing/2014/main" id="{E1D6104C-12AF-4095-83DC-1F9C4043DC6E}"/>
              </a:ext>
            </a:extLst>
          </p:cNvPr>
          <p:cNvSpPr txBox="1"/>
          <p:nvPr/>
        </p:nvSpPr>
        <p:spPr>
          <a:xfrm>
            <a:off x="8842969" y="2589742"/>
            <a:ext cx="2189019" cy="307777"/>
          </a:xfrm>
          <a:prstGeom prst="rect">
            <a:avLst/>
          </a:prstGeom>
          <a:noFill/>
        </p:spPr>
        <p:txBody>
          <a:bodyPr wrap="square" rtlCol="0">
            <a:spAutoFit/>
          </a:bodyPr>
          <a:lstStyle/>
          <a:p>
            <a:r>
              <a:rPr lang="es-CO" sz="1400" noProof="0" dirty="0">
                <a:solidFill>
                  <a:srgbClr val="FF0000"/>
                </a:solidFill>
              </a:rPr>
              <a:t>Anomalías contextual</a:t>
            </a:r>
          </a:p>
        </p:txBody>
      </p:sp>
      <p:cxnSp>
        <p:nvCxnSpPr>
          <p:cNvPr id="22" name="Conector recto de flecha 21">
            <a:extLst>
              <a:ext uri="{FF2B5EF4-FFF2-40B4-BE49-F238E27FC236}">
                <a16:creationId xmlns:a16="http://schemas.microsoft.com/office/drawing/2014/main" id="{5B9D0F7C-5476-F051-116F-F49E4DE9231E}"/>
              </a:ext>
            </a:extLst>
          </p:cNvPr>
          <p:cNvCxnSpPr>
            <a:cxnSpLocks/>
          </p:cNvCxnSpPr>
          <p:nvPr/>
        </p:nvCxnSpPr>
        <p:spPr>
          <a:xfrm flipH="1" flipV="1">
            <a:off x="9802152" y="2877936"/>
            <a:ext cx="270651" cy="7277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CuadroTexto 24">
            <a:extLst>
              <a:ext uri="{FF2B5EF4-FFF2-40B4-BE49-F238E27FC236}">
                <a16:creationId xmlns:a16="http://schemas.microsoft.com/office/drawing/2014/main" id="{DCAC7CFB-963F-9660-772C-04766A27F932}"/>
              </a:ext>
            </a:extLst>
          </p:cNvPr>
          <p:cNvSpPr txBox="1"/>
          <p:nvPr/>
        </p:nvSpPr>
        <p:spPr>
          <a:xfrm>
            <a:off x="8090209" y="4285266"/>
            <a:ext cx="1055660" cy="523220"/>
          </a:xfrm>
          <a:prstGeom prst="rect">
            <a:avLst/>
          </a:prstGeom>
          <a:noFill/>
        </p:spPr>
        <p:txBody>
          <a:bodyPr wrap="square" rtlCol="0">
            <a:spAutoFit/>
          </a:bodyPr>
          <a:lstStyle/>
          <a:p>
            <a:r>
              <a:rPr lang="es-CO" sz="1400" noProof="0" dirty="0">
                <a:solidFill>
                  <a:srgbClr val="FF0000"/>
                </a:solidFill>
              </a:rPr>
              <a:t>Anomalías</a:t>
            </a:r>
            <a:br>
              <a:rPr lang="es-CO" sz="1400" noProof="0" dirty="0">
                <a:solidFill>
                  <a:srgbClr val="FF0000"/>
                </a:solidFill>
              </a:rPr>
            </a:br>
            <a:r>
              <a:rPr lang="es-CO" sz="1400" noProof="0" dirty="0">
                <a:solidFill>
                  <a:srgbClr val="FF0000"/>
                </a:solidFill>
              </a:rPr>
              <a:t>colectiva</a:t>
            </a:r>
          </a:p>
        </p:txBody>
      </p:sp>
      <p:cxnSp>
        <p:nvCxnSpPr>
          <p:cNvPr id="26" name="Conector recto de flecha 25">
            <a:extLst>
              <a:ext uri="{FF2B5EF4-FFF2-40B4-BE49-F238E27FC236}">
                <a16:creationId xmlns:a16="http://schemas.microsoft.com/office/drawing/2014/main" id="{B1BC2F2F-A1B6-4469-B5A8-C9A04CE92273}"/>
              </a:ext>
            </a:extLst>
          </p:cNvPr>
          <p:cNvCxnSpPr>
            <a:cxnSpLocks/>
            <a:endCxn id="25" idx="2"/>
          </p:cNvCxnSpPr>
          <p:nvPr/>
        </p:nvCxnSpPr>
        <p:spPr>
          <a:xfrm flipV="1">
            <a:off x="8618039" y="4808486"/>
            <a:ext cx="0" cy="29535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034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animBg="1"/>
      <p:bldP spid="8" grpId="0" animBg="1"/>
      <p:bldP spid="9" grpId="0" animBg="1"/>
      <p:bldP spid="10" grpId="0" animBg="1"/>
      <p:bldP spid="11" grpId="0" animBg="1"/>
      <p:bldP spid="2" grpId="0"/>
      <p:bldP spid="21"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61342998-85B4-010E-6FC2-3CD45DF41A3A}"/>
              </a:ext>
            </a:extLst>
          </p:cNvPr>
          <p:cNvSpPr>
            <a:spLocks noGrp="1"/>
          </p:cNvSpPr>
          <p:nvPr>
            <p:ph idx="1"/>
          </p:nvPr>
        </p:nvSpPr>
        <p:spPr>
          <a:xfrm>
            <a:off x="838200" y="1825625"/>
            <a:ext cx="4110420" cy="2793028"/>
          </a:xfrm>
        </p:spPr>
        <p:txBody>
          <a:bodyPr>
            <a:normAutofit/>
          </a:bodyPr>
          <a:lstStyle/>
          <a:p>
            <a:r>
              <a:rPr lang="es-CO" sz="2400" noProof="0" dirty="0"/>
              <a:t>Métodos clásicos</a:t>
            </a:r>
          </a:p>
          <a:p>
            <a:r>
              <a:rPr lang="es-CO" sz="2400" noProof="0" dirty="0"/>
              <a:t>Métodos  basado en ML</a:t>
            </a:r>
          </a:p>
          <a:p>
            <a:pPr lvl="1"/>
            <a:r>
              <a:rPr lang="es-CO" noProof="0" dirty="0"/>
              <a:t>Supervisados</a:t>
            </a:r>
          </a:p>
          <a:p>
            <a:pPr lvl="1"/>
            <a:r>
              <a:rPr lang="es-CO" noProof="0" dirty="0" err="1"/>
              <a:t>Semi-supervisados</a:t>
            </a:r>
            <a:endParaRPr lang="es-CO" noProof="0" dirty="0"/>
          </a:p>
          <a:p>
            <a:pPr lvl="1"/>
            <a:r>
              <a:rPr lang="es-CO" b="1" noProof="0" dirty="0"/>
              <a:t>No supervisados</a:t>
            </a:r>
          </a:p>
        </p:txBody>
      </p:sp>
      <p:sp>
        <p:nvSpPr>
          <p:cNvPr id="5" name="Título 1">
            <a:extLst>
              <a:ext uri="{FF2B5EF4-FFF2-40B4-BE49-F238E27FC236}">
                <a16:creationId xmlns:a16="http://schemas.microsoft.com/office/drawing/2014/main" id="{E635596B-AD64-B87A-07B5-7ECE3FE40F68}"/>
              </a:ext>
            </a:extLst>
          </p:cNvPr>
          <p:cNvSpPr>
            <a:spLocks noGrp="1"/>
          </p:cNvSpPr>
          <p:nvPr>
            <p:ph type="title"/>
          </p:nvPr>
        </p:nvSpPr>
        <p:spPr>
          <a:xfrm>
            <a:off x="0" y="365125"/>
            <a:ext cx="12192000" cy="1325563"/>
          </a:xfrm>
          <a:solidFill>
            <a:schemeClr val="tx2">
              <a:lumMod val="75000"/>
              <a:lumOff val="25000"/>
            </a:schemeClr>
          </a:solidFill>
        </p:spPr>
        <p:txBody>
          <a:body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Métodos de detección de anomalías</a:t>
            </a:r>
          </a:p>
        </p:txBody>
      </p:sp>
      <p:pic>
        <p:nvPicPr>
          <p:cNvPr id="2" name="Marcador de contenido 4" descr="Diagrama&#10;&#10;El contenido generado por IA puede ser incorrecto.">
            <a:extLst>
              <a:ext uri="{FF2B5EF4-FFF2-40B4-BE49-F238E27FC236}">
                <a16:creationId xmlns:a16="http://schemas.microsoft.com/office/drawing/2014/main" id="{65C55BC4-FFAA-3F5F-5DB6-7D97FB2B7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557" y="1785891"/>
            <a:ext cx="6600663" cy="5031762"/>
          </a:xfrm>
          <a:prstGeom prst="rect">
            <a:avLst/>
          </a:prstGeom>
        </p:spPr>
      </p:pic>
      <p:sp>
        <p:nvSpPr>
          <p:cNvPr id="3" name="CuadroTexto 2">
            <a:extLst>
              <a:ext uri="{FF2B5EF4-FFF2-40B4-BE49-F238E27FC236}">
                <a16:creationId xmlns:a16="http://schemas.microsoft.com/office/drawing/2014/main" id="{EE5C144B-2B68-F26F-B6C6-312C7764C7AD}"/>
              </a:ext>
            </a:extLst>
          </p:cNvPr>
          <p:cNvSpPr txBox="1"/>
          <p:nvPr/>
        </p:nvSpPr>
        <p:spPr>
          <a:xfrm>
            <a:off x="576790" y="5804069"/>
            <a:ext cx="4176347" cy="507831"/>
          </a:xfrm>
          <a:prstGeom prst="rect">
            <a:avLst/>
          </a:prstGeom>
          <a:noFill/>
        </p:spPr>
        <p:txBody>
          <a:bodyPr wrap="square" rtlCol="0">
            <a:spAutoFit/>
          </a:bodyPr>
          <a:lstStyle/>
          <a:p>
            <a:r>
              <a:rPr lang="es-CO" sz="900" b="1" i="1" noProof="0" dirty="0"/>
              <a:t>“A comparative </a:t>
            </a:r>
            <a:r>
              <a:rPr lang="es-CO" sz="900" b="1" i="1" noProof="0" dirty="0" err="1"/>
              <a:t>evaluation</a:t>
            </a:r>
            <a:r>
              <a:rPr lang="es-CO" sz="900" b="1" i="1" noProof="0" dirty="0"/>
              <a:t> </a:t>
            </a:r>
            <a:r>
              <a:rPr lang="es-CO" sz="900" b="1" i="1" noProof="0" dirty="0" err="1"/>
              <a:t>of</a:t>
            </a:r>
            <a:r>
              <a:rPr lang="es-CO" sz="900" b="1" i="1" noProof="0" dirty="0"/>
              <a:t> </a:t>
            </a:r>
            <a:r>
              <a:rPr lang="es-CO" sz="900" b="1" i="1" noProof="0" dirty="0" err="1"/>
              <a:t>unsupervised</a:t>
            </a:r>
            <a:r>
              <a:rPr lang="es-CO" sz="900" b="1" i="1" noProof="0" dirty="0"/>
              <a:t> </a:t>
            </a:r>
            <a:r>
              <a:rPr lang="es-CO" sz="900" b="1" i="1" noProof="0" dirty="0" err="1"/>
              <a:t>anomaly</a:t>
            </a:r>
            <a:r>
              <a:rPr lang="es-CO" sz="900" b="1" i="1" noProof="0" dirty="0"/>
              <a:t> </a:t>
            </a:r>
            <a:r>
              <a:rPr lang="es-CO" sz="900" b="1" i="1" noProof="0" dirty="0" err="1"/>
              <a:t>detection</a:t>
            </a:r>
            <a:r>
              <a:rPr lang="es-CO" sz="900" b="1" i="1" noProof="0" dirty="0"/>
              <a:t> </a:t>
            </a:r>
            <a:r>
              <a:rPr lang="es-CO" sz="900" b="1" i="1" noProof="0" dirty="0" err="1"/>
              <a:t>algorithms</a:t>
            </a:r>
            <a:r>
              <a:rPr lang="es-CO" sz="900" b="1" i="1" noProof="0" dirty="0"/>
              <a:t> </a:t>
            </a:r>
            <a:r>
              <a:rPr lang="es-CO" sz="900" b="1" i="1" noProof="0" dirty="0" err="1"/>
              <a:t>for</a:t>
            </a:r>
            <a:r>
              <a:rPr lang="es-CO" sz="900" b="1" i="1" noProof="0" dirty="0"/>
              <a:t> </a:t>
            </a:r>
            <a:r>
              <a:rPr lang="es-CO" sz="900" b="1" i="1" noProof="0" dirty="0" err="1"/>
              <a:t>multivariate</a:t>
            </a:r>
            <a:r>
              <a:rPr lang="es-CO" sz="900" b="1" i="1" noProof="0" dirty="0"/>
              <a:t> data”</a:t>
            </a:r>
            <a:r>
              <a:rPr lang="es-CO" sz="900" noProof="0" dirty="0"/>
              <a:t> Markus Goldstein y </a:t>
            </a:r>
            <a:r>
              <a:rPr lang="es-CO" sz="900" noProof="0" dirty="0" err="1"/>
              <a:t>Seiichi</a:t>
            </a:r>
            <a:r>
              <a:rPr lang="es-CO" sz="900" noProof="0" dirty="0"/>
              <a:t> Uchida</a:t>
            </a:r>
            <a:br>
              <a:rPr lang="es-CO" sz="900" noProof="0" dirty="0"/>
            </a:br>
            <a:r>
              <a:rPr lang="es-CO" sz="900" noProof="0" dirty="0">
                <a:hlinkClick r:id="rId4"/>
              </a:rPr>
              <a:t>https://journals.plos.org/plosone/article?id=10.1371/journal.pone.0152173</a:t>
            </a:r>
            <a:endParaRPr lang="es-CO" sz="900" noProof="0" dirty="0"/>
          </a:p>
        </p:txBody>
      </p:sp>
      <p:sp>
        <p:nvSpPr>
          <p:cNvPr id="4" name="Elipse 3">
            <a:extLst>
              <a:ext uri="{FF2B5EF4-FFF2-40B4-BE49-F238E27FC236}">
                <a16:creationId xmlns:a16="http://schemas.microsoft.com/office/drawing/2014/main" id="{860BD8C5-4216-3093-5400-3A8CFAED5AC0}"/>
              </a:ext>
            </a:extLst>
          </p:cNvPr>
          <p:cNvSpPr/>
          <p:nvPr/>
        </p:nvSpPr>
        <p:spPr>
          <a:xfrm>
            <a:off x="5236255" y="5602677"/>
            <a:ext cx="6959600" cy="11485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Tree>
    <p:extLst>
      <p:ext uri="{BB962C8B-B14F-4D97-AF65-F5344CB8AC3E}">
        <p14:creationId xmlns:p14="http://schemas.microsoft.com/office/powerpoint/2010/main" val="188300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4C5BB-2680-ADC3-498B-BE40358BF628}"/>
            </a:ext>
          </a:extLst>
        </p:cNvPr>
        <p:cNvGrpSpPr/>
        <p:nvPr/>
      </p:nvGrpSpPr>
      <p:grpSpPr>
        <a:xfrm>
          <a:off x="0" y="0"/>
          <a:ext cx="0" cy="0"/>
          <a:chOff x="0" y="0"/>
          <a:chExt cx="0" cy="0"/>
        </a:xfrm>
      </p:grpSpPr>
      <p:pic>
        <p:nvPicPr>
          <p:cNvPr id="9" name="Marcador de contenido 8" descr="Gráfico&#10;&#10;El contenido generado por IA puede ser incorrecto.">
            <a:extLst>
              <a:ext uri="{FF2B5EF4-FFF2-40B4-BE49-F238E27FC236}">
                <a16:creationId xmlns:a16="http://schemas.microsoft.com/office/drawing/2014/main" id="{47D76FC0-5D74-2861-5A64-C038FD8492B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58373" y="2865239"/>
            <a:ext cx="3975941" cy="2665124"/>
          </a:xfrm>
        </p:spPr>
      </p:pic>
      <p:pic>
        <p:nvPicPr>
          <p:cNvPr id="7" name="Marcador de contenido 6" descr="Patrón de fondo&#10;&#10;El contenido generado por IA puede ser incorrecto.">
            <a:extLst>
              <a:ext uri="{FF2B5EF4-FFF2-40B4-BE49-F238E27FC236}">
                <a16:creationId xmlns:a16="http://schemas.microsoft.com/office/drawing/2014/main" id="{29CC319F-922A-2231-5736-FE15B6EA9ED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31883" y="2865239"/>
            <a:ext cx="3179944" cy="2841454"/>
          </a:xfrm>
        </p:spPr>
      </p:pic>
      <p:pic>
        <p:nvPicPr>
          <p:cNvPr id="11" name="Imagen 10" descr="Diagrama&#10;&#10;El contenido generado por IA puede ser incorrecto.">
            <a:extLst>
              <a:ext uri="{FF2B5EF4-FFF2-40B4-BE49-F238E27FC236}">
                <a16:creationId xmlns:a16="http://schemas.microsoft.com/office/drawing/2014/main" id="{38FDC3AF-023D-CD0B-EA48-023BB5BB94B2}"/>
              </a:ext>
            </a:extLst>
          </p:cNvPr>
          <p:cNvPicPr>
            <a:picLocks noChangeAspect="1"/>
          </p:cNvPicPr>
          <p:nvPr/>
        </p:nvPicPr>
        <p:blipFill>
          <a:blip r:embed="rId5">
            <a:extLst>
              <a:ext uri="{28A0092B-C50C-407E-A947-70E740481C1C}">
                <a14:useLocalDpi xmlns:a14="http://schemas.microsoft.com/office/drawing/2010/main" val="0"/>
              </a:ext>
            </a:extLst>
          </a:blip>
          <a:srcRect l="10309" r="6129"/>
          <a:stretch>
            <a:fillRect/>
          </a:stretch>
        </p:blipFill>
        <p:spPr>
          <a:xfrm>
            <a:off x="7580861" y="2865239"/>
            <a:ext cx="4499768" cy="2508771"/>
          </a:xfrm>
          <a:prstGeom prst="rect">
            <a:avLst/>
          </a:prstGeom>
        </p:spPr>
      </p:pic>
      <p:sp>
        <p:nvSpPr>
          <p:cNvPr id="12" name="CuadroTexto 11">
            <a:extLst>
              <a:ext uri="{FF2B5EF4-FFF2-40B4-BE49-F238E27FC236}">
                <a16:creationId xmlns:a16="http://schemas.microsoft.com/office/drawing/2014/main" id="{82BD6EC4-FFAF-4CD3-24A8-926D1CDACAAA}"/>
              </a:ext>
            </a:extLst>
          </p:cNvPr>
          <p:cNvSpPr txBox="1"/>
          <p:nvPr/>
        </p:nvSpPr>
        <p:spPr>
          <a:xfrm>
            <a:off x="131883" y="2048609"/>
            <a:ext cx="3179944" cy="369332"/>
          </a:xfrm>
          <a:prstGeom prst="rect">
            <a:avLst/>
          </a:prstGeom>
          <a:noFill/>
        </p:spPr>
        <p:txBody>
          <a:bodyPr wrap="square" rtlCol="0">
            <a:spAutoFit/>
          </a:bodyPr>
          <a:lstStyle/>
          <a:p>
            <a:pPr algn="ctr"/>
            <a:r>
              <a:rPr lang="es-CO" noProof="0" dirty="0"/>
              <a:t>Local </a:t>
            </a:r>
            <a:r>
              <a:rPr lang="es-CO" noProof="0" dirty="0" err="1"/>
              <a:t>Outlier</a:t>
            </a:r>
            <a:r>
              <a:rPr lang="es-CO" noProof="0" dirty="0"/>
              <a:t> Factor (LOF)</a:t>
            </a:r>
          </a:p>
        </p:txBody>
      </p:sp>
      <p:sp>
        <p:nvSpPr>
          <p:cNvPr id="13" name="CuadroTexto 12">
            <a:extLst>
              <a:ext uri="{FF2B5EF4-FFF2-40B4-BE49-F238E27FC236}">
                <a16:creationId xmlns:a16="http://schemas.microsoft.com/office/drawing/2014/main" id="{EA653CFA-3641-5253-31F7-7FE2BC24E961}"/>
              </a:ext>
            </a:extLst>
          </p:cNvPr>
          <p:cNvSpPr txBox="1"/>
          <p:nvPr/>
        </p:nvSpPr>
        <p:spPr>
          <a:xfrm>
            <a:off x="3458374" y="2048609"/>
            <a:ext cx="3975940" cy="369332"/>
          </a:xfrm>
          <a:prstGeom prst="rect">
            <a:avLst/>
          </a:prstGeom>
          <a:noFill/>
        </p:spPr>
        <p:txBody>
          <a:bodyPr wrap="square" rtlCol="0">
            <a:spAutoFit/>
          </a:bodyPr>
          <a:lstStyle/>
          <a:p>
            <a:pPr algn="ctr"/>
            <a:r>
              <a:rPr lang="es-CO" noProof="0" dirty="0" err="1"/>
              <a:t>Isolation</a:t>
            </a:r>
            <a:r>
              <a:rPr lang="es-CO" noProof="0" dirty="0"/>
              <a:t> Forest (IF)</a:t>
            </a:r>
          </a:p>
        </p:txBody>
      </p:sp>
      <p:sp>
        <p:nvSpPr>
          <p:cNvPr id="14" name="CuadroTexto 13">
            <a:extLst>
              <a:ext uri="{FF2B5EF4-FFF2-40B4-BE49-F238E27FC236}">
                <a16:creationId xmlns:a16="http://schemas.microsoft.com/office/drawing/2014/main" id="{3AEEF1E0-B6C7-7381-4794-F5A39344B7F7}"/>
              </a:ext>
            </a:extLst>
          </p:cNvPr>
          <p:cNvSpPr txBox="1"/>
          <p:nvPr/>
        </p:nvSpPr>
        <p:spPr>
          <a:xfrm>
            <a:off x="7580857" y="2048609"/>
            <a:ext cx="4499767" cy="369332"/>
          </a:xfrm>
          <a:prstGeom prst="rect">
            <a:avLst/>
          </a:prstGeom>
          <a:noFill/>
        </p:spPr>
        <p:txBody>
          <a:bodyPr wrap="square" rtlCol="0">
            <a:spAutoFit/>
          </a:bodyPr>
          <a:lstStyle/>
          <a:p>
            <a:pPr algn="ctr"/>
            <a:r>
              <a:rPr lang="es-CO" noProof="0" dirty="0" err="1"/>
              <a:t>Autoencoders</a:t>
            </a:r>
            <a:r>
              <a:rPr lang="es-CO" noProof="0" dirty="0"/>
              <a:t> (AE)</a:t>
            </a:r>
          </a:p>
        </p:txBody>
      </p:sp>
      <p:sp>
        <p:nvSpPr>
          <p:cNvPr id="3" name="CuadroTexto 2">
            <a:extLst>
              <a:ext uri="{FF2B5EF4-FFF2-40B4-BE49-F238E27FC236}">
                <a16:creationId xmlns:a16="http://schemas.microsoft.com/office/drawing/2014/main" id="{2966E981-835C-30E6-1F79-905BF30C5CE8}"/>
              </a:ext>
            </a:extLst>
          </p:cNvPr>
          <p:cNvSpPr txBox="1"/>
          <p:nvPr/>
        </p:nvSpPr>
        <p:spPr>
          <a:xfrm>
            <a:off x="222731" y="5938877"/>
            <a:ext cx="3089096" cy="707886"/>
          </a:xfrm>
          <a:prstGeom prst="rect">
            <a:avLst/>
          </a:prstGeom>
          <a:noFill/>
        </p:spPr>
        <p:txBody>
          <a:bodyPr wrap="square" rtlCol="0">
            <a:spAutoFit/>
          </a:bodyPr>
          <a:lstStyle/>
          <a:p>
            <a:r>
              <a:rPr lang="es-CO" sz="1000" b="1" i="1" noProof="0" dirty="0"/>
              <a:t>LOF: </a:t>
            </a:r>
            <a:r>
              <a:rPr lang="es-CO" sz="1000" b="1" i="1" noProof="0" dirty="0" err="1"/>
              <a:t>identifying</a:t>
            </a:r>
            <a:r>
              <a:rPr lang="es-CO" sz="1000" b="1" i="1" noProof="0" dirty="0"/>
              <a:t> </a:t>
            </a:r>
            <a:r>
              <a:rPr lang="es-CO" sz="1000" b="1" i="1" noProof="0" dirty="0" err="1"/>
              <a:t>density-based</a:t>
            </a:r>
            <a:r>
              <a:rPr lang="es-CO" sz="1000" b="1" i="1" noProof="0" dirty="0"/>
              <a:t> local outliers.</a:t>
            </a:r>
          </a:p>
          <a:p>
            <a:r>
              <a:rPr lang="es-CO" sz="1000" noProof="0" dirty="0"/>
              <a:t>Markus M. </a:t>
            </a:r>
            <a:r>
              <a:rPr lang="es-CO" sz="1000" noProof="0" dirty="0" err="1"/>
              <a:t>Breunig</a:t>
            </a:r>
            <a:r>
              <a:rPr lang="es-CO" sz="1000" noProof="0" dirty="0"/>
              <a:t>, Hans-Peter </a:t>
            </a:r>
            <a:r>
              <a:rPr lang="es-CO" sz="1000" noProof="0" dirty="0" err="1"/>
              <a:t>Kriegel</a:t>
            </a:r>
            <a:r>
              <a:rPr lang="es-CO" sz="1000" noProof="0" dirty="0"/>
              <a:t>, Raymond T. Ng et al.</a:t>
            </a:r>
          </a:p>
          <a:p>
            <a:r>
              <a:rPr lang="es-CO" sz="1000" noProof="0" dirty="0">
                <a:hlinkClick r:id="rId6"/>
              </a:rPr>
              <a:t>https://dl.acm.org/doi/pdf/10.1145/335191.335388</a:t>
            </a:r>
            <a:endParaRPr lang="es-CO" sz="1000" noProof="0" dirty="0"/>
          </a:p>
        </p:txBody>
      </p:sp>
      <p:sp>
        <p:nvSpPr>
          <p:cNvPr id="4" name="CuadroTexto 3">
            <a:extLst>
              <a:ext uri="{FF2B5EF4-FFF2-40B4-BE49-F238E27FC236}">
                <a16:creationId xmlns:a16="http://schemas.microsoft.com/office/drawing/2014/main" id="{C695D526-BFD1-B875-A4F7-C87307C5F976}"/>
              </a:ext>
            </a:extLst>
          </p:cNvPr>
          <p:cNvSpPr txBox="1"/>
          <p:nvPr/>
        </p:nvSpPr>
        <p:spPr>
          <a:xfrm>
            <a:off x="3901795" y="5938877"/>
            <a:ext cx="3089096" cy="553998"/>
          </a:xfrm>
          <a:prstGeom prst="rect">
            <a:avLst/>
          </a:prstGeom>
          <a:noFill/>
        </p:spPr>
        <p:txBody>
          <a:bodyPr wrap="square" rtlCol="0">
            <a:spAutoFit/>
          </a:bodyPr>
          <a:lstStyle/>
          <a:p>
            <a:r>
              <a:rPr lang="es-CO" sz="1000" b="1" i="1" noProof="0" dirty="0" err="1"/>
              <a:t>Isolation</a:t>
            </a:r>
            <a:r>
              <a:rPr lang="es-CO" sz="1000" b="1" i="1" noProof="0" dirty="0"/>
              <a:t> Forest. </a:t>
            </a:r>
          </a:p>
          <a:p>
            <a:r>
              <a:rPr lang="es-CO" sz="1000" noProof="0" dirty="0" err="1"/>
              <a:t>Fei</a:t>
            </a:r>
            <a:r>
              <a:rPr lang="es-CO" sz="1000" noProof="0" dirty="0"/>
              <a:t> Tony Liu, Kai Ming </a:t>
            </a:r>
            <a:r>
              <a:rPr lang="es-CO" sz="1000" noProof="0" dirty="0" err="1"/>
              <a:t>Ting</a:t>
            </a:r>
            <a:r>
              <a:rPr lang="es-CO" sz="1000" noProof="0" dirty="0"/>
              <a:t> y </a:t>
            </a:r>
            <a:r>
              <a:rPr lang="es-CO" sz="1000" noProof="0" dirty="0" err="1"/>
              <a:t>Zhi</a:t>
            </a:r>
            <a:r>
              <a:rPr lang="es-CO" sz="1000" noProof="0" dirty="0"/>
              <a:t>-Hua Zhou.</a:t>
            </a:r>
          </a:p>
          <a:p>
            <a:r>
              <a:rPr lang="es-CO" sz="1000" noProof="0" dirty="0">
                <a:hlinkClick r:id="rId6"/>
              </a:rPr>
              <a:t>https://dl.acm.org/doi/pdf/10.1145/335191.335388</a:t>
            </a:r>
            <a:endParaRPr lang="es-CO" sz="1000" noProof="0" dirty="0"/>
          </a:p>
        </p:txBody>
      </p:sp>
      <p:sp>
        <p:nvSpPr>
          <p:cNvPr id="5" name="CuadroTexto 4">
            <a:extLst>
              <a:ext uri="{FF2B5EF4-FFF2-40B4-BE49-F238E27FC236}">
                <a16:creationId xmlns:a16="http://schemas.microsoft.com/office/drawing/2014/main" id="{E5C5FF28-CB7A-D7DC-2715-0189E3D803C4}"/>
              </a:ext>
            </a:extLst>
          </p:cNvPr>
          <p:cNvSpPr txBox="1"/>
          <p:nvPr/>
        </p:nvSpPr>
        <p:spPr>
          <a:xfrm>
            <a:off x="8286192" y="5938877"/>
            <a:ext cx="3089096" cy="707886"/>
          </a:xfrm>
          <a:prstGeom prst="rect">
            <a:avLst/>
          </a:prstGeom>
          <a:noFill/>
        </p:spPr>
        <p:txBody>
          <a:bodyPr wrap="square" rtlCol="0">
            <a:spAutoFit/>
          </a:bodyPr>
          <a:lstStyle/>
          <a:p>
            <a:r>
              <a:rPr lang="es-CO" sz="1000" b="1" i="1" noProof="0" dirty="0" err="1"/>
              <a:t>Anomaly</a:t>
            </a:r>
            <a:r>
              <a:rPr lang="es-CO" sz="1000" b="1" i="1" noProof="0" dirty="0"/>
              <a:t> </a:t>
            </a:r>
            <a:r>
              <a:rPr lang="es-CO" sz="1000" b="1" i="1" noProof="0" dirty="0" err="1"/>
              <a:t>Detection</a:t>
            </a:r>
            <a:r>
              <a:rPr lang="es-CO" sz="1000" b="1" i="1" noProof="0" dirty="0"/>
              <a:t> </a:t>
            </a:r>
            <a:r>
              <a:rPr lang="es-CO" sz="1000" b="1" i="1" noProof="0" dirty="0" err="1"/>
              <a:t>Using</a:t>
            </a:r>
            <a:r>
              <a:rPr lang="es-CO" sz="1000" b="1" i="1" noProof="0" dirty="0"/>
              <a:t> </a:t>
            </a:r>
            <a:r>
              <a:rPr lang="es-CO" sz="1000" b="1" i="1" noProof="0" dirty="0" err="1"/>
              <a:t>Autoencoders</a:t>
            </a:r>
            <a:r>
              <a:rPr lang="es-CO" sz="1000" b="1" i="1" noProof="0" dirty="0"/>
              <a:t> </a:t>
            </a:r>
            <a:r>
              <a:rPr lang="es-CO" sz="1000" b="1" i="1" noProof="0" dirty="0" err="1"/>
              <a:t>with</a:t>
            </a:r>
            <a:r>
              <a:rPr lang="es-CO" sz="1000" b="1" i="1" noProof="0" dirty="0"/>
              <a:t> Non-linear </a:t>
            </a:r>
            <a:r>
              <a:rPr lang="es-CO" sz="1000" b="1" i="1" noProof="0" dirty="0" err="1"/>
              <a:t>Dimensionality</a:t>
            </a:r>
            <a:r>
              <a:rPr lang="es-CO" sz="1000" b="1" i="1" noProof="0" dirty="0"/>
              <a:t> </a:t>
            </a:r>
            <a:r>
              <a:rPr lang="es-CO" sz="1000" b="1" i="1" noProof="0" dirty="0" err="1"/>
              <a:t>Reduction</a:t>
            </a:r>
            <a:endParaRPr lang="es-CO" sz="1000" b="1" i="1" noProof="0" dirty="0"/>
          </a:p>
          <a:p>
            <a:r>
              <a:rPr lang="es-CO" sz="1000" noProof="0" dirty="0"/>
              <a:t>Mayu </a:t>
            </a:r>
            <a:r>
              <a:rPr lang="es-CO" sz="1000" noProof="0" dirty="0" err="1"/>
              <a:t>Sakurada</a:t>
            </a:r>
            <a:r>
              <a:rPr lang="es-CO" sz="1000" noProof="0" dirty="0"/>
              <a:t> y </a:t>
            </a:r>
            <a:r>
              <a:rPr lang="es-CO" sz="1000" noProof="0" dirty="0" err="1"/>
              <a:t>Takehisa</a:t>
            </a:r>
            <a:r>
              <a:rPr lang="es-CO" sz="1000" noProof="0" dirty="0"/>
              <a:t> </a:t>
            </a:r>
            <a:r>
              <a:rPr lang="es-CO" sz="1000" noProof="0" dirty="0" err="1"/>
              <a:t>Yairi</a:t>
            </a:r>
            <a:r>
              <a:rPr lang="es-CO" sz="1000" noProof="0" dirty="0"/>
              <a:t>. </a:t>
            </a:r>
            <a:r>
              <a:rPr lang="es-CO" sz="1000" noProof="0" dirty="0">
                <a:hlinkClick r:id="rId6"/>
              </a:rPr>
              <a:t>https://dl.acm.org/doi/pdf/10.1145/335191.335388</a:t>
            </a:r>
            <a:endParaRPr lang="es-CO" sz="1000" noProof="0" dirty="0"/>
          </a:p>
        </p:txBody>
      </p:sp>
      <p:sp>
        <p:nvSpPr>
          <p:cNvPr id="10" name="Título 1">
            <a:extLst>
              <a:ext uri="{FF2B5EF4-FFF2-40B4-BE49-F238E27FC236}">
                <a16:creationId xmlns:a16="http://schemas.microsoft.com/office/drawing/2014/main" id="{F6573820-3CBA-EC81-B125-CC686AAB60AF}"/>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LOF, IF y </a:t>
            </a:r>
            <a:r>
              <a:rPr lang="es-CO" b="1" spc="50" noProof="0" dirty="0" err="1">
                <a:ln w="0"/>
                <a:solidFill>
                  <a:schemeClr val="bg2"/>
                </a:solidFill>
                <a:effectLst>
                  <a:innerShdw blurRad="63500" dist="50800" dir="13500000">
                    <a:srgbClr val="000000">
                      <a:alpha val="50000"/>
                    </a:srgbClr>
                  </a:innerShdw>
                </a:effectLst>
              </a:rPr>
              <a:t>Autoencoders</a:t>
            </a:r>
            <a:endParaRPr lang="es-CO" b="1" spc="50" noProof="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4934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3"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Marcador de contenido 10">
            <a:extLst>
              <a:ext uri="{FF2B5EF4-FFF2-40B4-BE49-F238E27FC236}">
                <a16:creationId xmlns:a16="http://schemas.microsoft.com/office/drawing/2014/main" id="{702FDC2C-A65E-E034-3E55-FC99A0AF186A}"/>
              </a:ext>
            </a:extLst>
          </p:cNvPr>
          <p:cNvGraphicFramePr>
            <a:graphicFrameLocks noGrp="1"/>
          </p:cNvGraphicFramePr>
          <p:nvPr>
            <p:ph idx="1"/>
            <p:extLst>
              <p:ext uri="{D42A27DB-BD31-4B8C-83A1-F6EECF244321}">
                <p14:modId xmlns:p14="http://schemas.microsoft.com/office/powerpoint/2010/main" val="402682675"/>
              </p:ext>
            </p:extLst>
          </p:nvPr>
        </p:nvGraphicFramePr>
        <p:xfrm>
          <a:off x="838200" y="1825625"/>
          <a:ext cx="10515600" cy="4704080"/>
        </p:xfrm>
        <a:graphic>
          <a:graphicData uri="http://schemas.openxmlformats.org/drawingml/2006/table">
            <a:tbl>
              <a:tblPr firstRow="1" bandRow="1">
                <a:tableStyleId>{5C22544A-7EE6-4342-B048-85BDC9FD1C3A}</a:tableStyleId>
              </a:tblPr>
              <a:tblGrid>
                <a:gridCol w="2063262">
                  <a:extLst>
                    <a:ext uri="{9D8B030D-6E8A-4147-A177-3AD203B41FA5}">
                      <a16:colId xmlns:a16="http://schemas.microsoft.com/office/drawing/2014/main" val="445665549"/>
                    </a:ext>
                  </a:extLst>
                </a:gridCol>
                <a:gridCol w="2817446">
                  <a:extLst>
                    <a:ext uri="{9D8B030D-6E8A-4147-A177-3AD203B41FA5}">
                      <a16:colId xmlns:a16="http://schemas.microsoft.com/office/drawing/2014/main" val="4105106555"/>
                    </a:ext>
                  </a:extLst>
                </a:gridCol>
                <a:gridCol w="2817446">
                  <a:extLst>
                    <a:ext uri="{9D8B030D-6E8A-4147-A177-3AD203B41FA5}">
                      <a16:colId xmlns:a16="http://schemas.microsoft.com/office/drawing/2014/main" val="1721077726"/>
                    </a:ext>
                  </a:extLst>
                </a:gridCol>
                <a:gridCol w="2817446">
                  <a:extLst>
                    <a:ext uri="{9D8B030D-6E8A-4147-A177-3AD203B41FA5}">
                      <a16:colId xmlns:a16="http://schemas.microsoft.com/office/drawing/2014/main" val="1970252849"/>
                    </a:ext>
                  </a:extLst>
                </a:gridCol>
              </a:tblGrid>
              <a:tr h="370840">
                <a:tc>
                  <a:txBody>
                    <a:bodyPr/>
                    <a:lstStyle/>
                    <a:p>
                      <a:pPr algn="ctr"/>
                      <a:r>
                        <a:rPr lang="es-CO" sz="1600" noProof="0" dirty="0"/>
                        <a:t>Criterio</a:t>
                      </a:r>
                    </a:p>
                  </a:txBody>
                  <a:tcPr/>
                </a:tc>
                <a:tc>
                  <a:txBody>
                    <a:bodyPr/>
                    <a:lstStyle/>
                    <a:p>
                      <a:pPr algn="ctr"/>
                      <a:r>
                        <a:rPr lang="es-CO" sz="1600" noProof="0" dirty="0"/>
                        <a:t>Local </a:t>
                      </a:r>
                      <a:r>
                        <a:rPr lang="es-CO" sz="1600" noProof="0" dirty="0" err="1"/>
                        <a:t>Outlier</a:t>
                      </a:r>
                      <a:r>
                        <a:rPr lang="es-CO" sz="1600" noProof="0" dirty="0"/>
                        <a:t> Factor</a:t>
                      </a:r>
                    </a:p>
                  </a:txBody>
                  <a:tcPr/>
                </a:tc>
                <a:tc>
                  <a:txBody>
                    <a:bodyPr/>
                    <a:lstStyle/>
                    <a:p>
                      <a:pPr algn="ctr"/>
                      <a:r>
                        <a:rPr lang="es-CO" sz="1600" noProof="0" dirty="0" err="1"/>
                        <a:t>Isolation</a:t>
                      </a:r>
                      <a:r>
                        <a:rPr lang="es-CO" sz="1600" noProof="0" dirty="0"/>
                        <a:t> Forest</a:t>
                      </a:r>
                    </a:p>
                  </a:txBody>
                  <a:tcPr/>
                </a:tc>
                <a:tc>
                  <a:txBody>
                    <a:bodyPr/>
                    <a:lstStyle/>
                    <a:p>
                      <a:pPr algn="ctr"/>
                      <a:r>
                        <a:rPr lang="es-CO" sz="1600" noProof="0" dirty="0" err="1"/>
                        <a:t>Autoencoders</a:t>
                      </a:r>
                      <a:endParaRPr lang="es-CO" sz="1600" noProof="0" dirty="0"/>
                    </a:p>
                  </a:txBody>
                  <a:tcPr/>
                </a:tc>
                <a:extLst>
                  <a:ext uri="{0D108BD9-81ED-4DB2-BD59-A6C34878D82A}">
                    <a16:rowId xmlns:a16="http://schemas.microsoft.com/office/drawing/2014/main" val="202494785"/>
                  </a:ext>
                </a:extLst>
              </a:tr>
              <a:tr h="370840">
                <a:tc>
                  <a:txBody>
                    <a:bodyPr/>
                    <a:lstStyle/>
                    <a:p>
                      <a:r>
                        <a:rPr lang="es-CO" sz="1600" noProof="0" dirty="0"/>
                        <a:t>Principio</a:t>
                      </a:r>
                    </a:p>
                  </a:txBody>
                  <a:tcPr/>
                </a:tc>
                <a:tc>
                  <a:txBody>
                    <a:bodyPr/>
                    <a:lstStyle/>
                    <a:p>
                      <a:r>
                        <a:rPr lang="es-CO" sz="1600" noProof="0" dirty="0"/>
                        <a:t>Comparación de densidad local con vecinos cercanos</a:t>
                      </a:r>
                    </a:p>
                  </a:txBody>
                  <a:tcPr/>
                </a:tc>
                <a:tc>
                  <a:txBody>
                    <a:bodyPr/>
                    <a:lstStyle/>
                    <a:p>
                      <a:r>
                        <a:rPr lang="es-CO" sz="1600" noProof="0" dirty="0"/>
                        <a:t>Aislamiento mediante particiones aleatorias</a:t>
                      </a:r>
                    </a:p>
                  </a:txBody>
                  <a:tcPr/>
                </a:tc>
                <a:tc>
                  <a:txBody>
                    <a:bodyPr/>
                    <a:lstStyle/>
                    <a:p>
                      <a:r>
                        <a:rPr lang="es-CO" sz="1600" noProof="0" dirty="0"/>
                        <a:t>Reconstrucción de datos en redes neuronales</a:t>
                      </a:r>
                    </a:p>
                  </a:txBody>
                  <a:tcPr/>
                </a:tc>
                <a:extLst>
                  <a:ext uri="{0D108BD9-81ED-4DB2-BD59-A6C34878D82A}">
                    <a16:rowId xmlns:a16="http://schemas.microsoft.com/office/drawing/2014/main" val="2436590710"/>
                  </a:ext>
                </a:extLst>
              </a:tr>
              <a:tr h="370840">
                <a:tc>
                  <a:txBody>
                    <a:bodyPr/>
                    <a:lstStyle/>
                    <a:p>
                      <a:r>
                        <a:rPr lang="es-CO" sz="1600" noProof="0" dirty="0"/>
                        <a:t>Tipo de anomalía detectada</a:t>
                      </a:r>
                    </a:p>
                  </a:txBody>
                  <a:tcPr/>
                </a:tc>
                <a:tc>
                  <a:txBody>
                    <a:bodyPr/>
                    <a:lstStyle/>
                    <a:p>
                      <a:r>
                        <a:rPr lang="es-CO" sz="1600" noProof="0" dirty="0"/>
                        <a:t>Locales dependientes del vecindario</a:t>
                      </a:r>
                    </a:p>
                  </a:txBody>
                  <a:tcPr/>
                </a:tc>
                <a:tc>
                  <a:txBody>
                    <a:bodyPr/>
                    <a:lstStyle/>
                    <a:p>
                      <a:r>
                        <a:rPr lang="es-CO" sz="1600" noProof="0" dirty="0"/>
                        <a:t>Globales y dispersas</a:t>
                      </a:r>
                    </a:p>
                  </a:txBody>
                  <a:tcPr/>
                </a:tc>
                <a:tc>
                  <a:txBody>
                    <a:bodyPr/>
                    <a:lstStyle/>
                    <a:p>
                      <a:r>
                        <a:rPr lang="es-CO" sz="1600" noProof="0" dirty="0"/>
                        <a:t>No lineales difícil de modelar</a:t>
                      </a:r>
                    </a:p>
                  </a:txBody>
                  <a:tcPr/>
                </a:tc>
                <a:extLst>
                  <a:ext uri="{0D108BD9-81ED-4DB2-BD59-A6C34878D82A}">
                    <a16:rowId xmlns:a16="http://schemas.microsoft.com/office/drawing/2014/main" val="3271981217"/>
                  </a:ext>
                </a:extLst>
              </a:tr>
              <a:tr h="370840">
                <a:tc>
                  <a:txBody>
                    <a:bodyPr/>
                    <a:lstStyle/>
                    <a:p>
                      <a:r>
                        <a:rPr lang="es-CO" sz="1600" noProof="0" dirty="0"/>
                        <a:t>Sensibilidad a la dimensionalidad</a:t>
                      </a:r>
                    </a:p>
                  </a:txBody>
                  <a:tcPr/>
                </a:tc>
                <a:tc>
                  <a:txBody>
                    <a:bodyPr/>
                    <a:lstStyle/>
                    <a:p>
                      <a:r>
                        <a:rPr lang="es-CO" sz="1600" noProof="0" dirty="0"/>
                        <a:t>Alta</a:t>
                      </a:r>
                    </a:p>
                  </a:txBody>
                  <a:tcPr/>
                </a:tc>
                <a:tc>
                  <a:txBody>
                    <a:bodyPr/>
                    <a:lstStyle/>
                    <a:p>
                      <a:r>
                        <a:rPr lang="es-CO" sz="1600" noProof="0" dirty="0"/>
                        <a:t>Baja (Escalable)</a:t>
                      </a:r>
                    </a:p>
                  </a:txBody>
                  <a:tcPr/>
                </a:tc>
                <a:tc>
                  <a:txBody>
                    <a:bodyPr/>
                    <a:lstStyle/>
                    <a:p>
                      <a:r>
                        <a:rPr lang="es-CO" sz="1600" noProof="0" dirty="0"/>
                        <a:t>Moderada depende del diseño de la red</a:t>
                      </a:r>
                    </a:p>
                  </a:txBody>
                  <a:tcPr/>
                </a:tc>
                <a:extLst>
                  <a:ext uri="{0D108BD9-81ED-4DB2-BD59-A6C34878D82A}">
                    <a16:rowId xmlns:a16="http://schemas.microsoft.com/office/drawing/2014/main" val="85039037"/>
                  </a:ext>
                </a:extLst>
              </a:tr>
              <a:tr h="370840">
                <a:tc>
                  <a:txBody>
                    <a:bodyPr/>
                    <a:lstStyle/>
                    <a:p>
                      <a:r>
                        <a:rPr lang="es-CO" sz="1600" noProof="0" dirty="0"/>
                        <a:t>Requisitos de parametrización</a:t>
                      </a:r>
                    </a:p>
                  </a:txBody>
                  <a:tcPr/>
                </a:tc>
                <a:tc>
                  <a:txBody>
                    <a:bodyPr/>
                    <a:lstStyle/>
                    <a:p>
                      <a:r>
                        <a:rPr lang="es-CO" sz="1600" noProof="0" dirty="0"/>
                        <a:t>Numero de vecinos (k)</a:t>
                      </a:r>
                    </a:p>
                  </a:txBody>
                  <a:tcPr/>
                </a:tc>
                <a:tc>
                  <a:txBody>
                    <a:bodyPr/>
                    <a:lstStyle/>
                    <a:p>
                      <a:r>
                        <a:rPr lang="es-CO" sz="1600" noProof="0" dirty="0"/>
                        <a:t>Numero y profundidad de arboles</a:t>
                      </a:r>
                    </a:p>
                  </a:txBody>
                  <a:tcPr/>
                </a:tc>
                <a:tc>
                  <a:txBody>
                    <a:bodyPr/>
                    <a:lstStyle/>
                    <a:p>
                      <a:r>
                        <a:rPr lang="es-CO" sz="1600" noProof="0" dirty="0"/>
                        <a:t>Arquitectura de red función de perdida, tasa de aprendizaje</a:t>
                      </a:r>
                    </a:p>
                  </a:txBody>
                  <a:tcPr/>
                </a:tc>
                <a:extLst>
                  <a:ext uri="{0D108BD9-81ED-4DB2-BD59-A6C34878D82A}">
                    <a16:rowId xmlns:a16="http://schemas.microsoft.com/office/drawing/2014/main" val="3885640831"/>
                  </a:ext>
                </a:extLst>
              </a:tr>
              <a:tr h="370840">
                <a:tc>
                  <a:txBody>
                    <a:bodyPr/>
                    <a:lstStyle/>
                    <a:p>
                      <a:r>
                        <a:rPr lang="es-CO" sz="1600" noProof="0" dirty="0"/>
                        <a:t>Interpretabilidad</a:t>
                      </a:r>
                    </a:p>
                  </a:txBody>
                  <a:tcPr/>
                </a:tc>
                <a:tc>
                  <a:txBody>
                    <a:bodyPr/>
                    <a:lstStyle/>
                    <a:p>
                      <a:r>
                        <a:rPr lang="es-CO" sz="1600" noProof="0" dirty="0"/>
                        <a:t>Si por comparación local</a:t>
                      </a:r>
                    </a:p>
                  </a:txBody>
                  <a:tcPr/>
                </a:tc>
                <a:tc>
                  <a:txBody>
                    <a:bodyPr/>
                    <a:lstStyle/>
                    <a:p>
                      <a:r>
                        <a:rPr lang="es-CO" sz="1600" noProof="0" dirty="0"/>
                        <a:t>Parcialmente interpretable</a:t>
                      </a:r>
                    </a:p>
                  </a:txBody>
                  <a:tcPr/>
                </a:tc>
                <a:tc>
                  <a:txBody>
                    <a:bodyPr/>
                    <a:lstStyle/>
                    <a:p>
                      <a:r>
                        <a:rPr lang="es-CO" sz="1600" noProof="0" dirty="0"/>
                        <a:t>No es interpretable</a:t>
                      </a:r>
                    </a:p>
                  </a:txBody>
                  <a:tcPr/>
                </a:tc>
                <a:extLst>
                  <a:ext uri="{0D108BD9-81ED-4DB2-BD59-A6C34878D82A}">
                    <a16:rowId xmlns:a16="http://schemas.microsoft.com/office/drawing/2014/main" val="779850602"/>
                  </a:ext>
                </a:extLst>
              </a:tr>
              <a:tr h="370840">
                <a:tc>
                  <a:txBody>
                    <a:bodyPr/>
                    <a:lstStyle/>
                    <a:p>
                      <a:r>
                        <a:rPr lang="es-CO" sz="1600" noProof="0" dirty="0"/>
                        <a:t>Ventajas</a:t>
                      </a:r>
                    </a:p>
                  </a:txBody>
                  <a:tcPr/>
                </a:tc>
                <a:tc>
                  <a:txBody>
                    <a:bodyPr/>
                    <a:lstStyle/>
                    <a:p>
                      <a:r>
                        <a:rPr lang="es-CO" sz="1600" noProof="0" dirty="0"/>
                        <a:t>Buenas decisiones en regiones densas</a:t>
                      </a:r>
                    </a:p>
                  </a:txBody>
                  <a:tcPr/>
                </a:tc>
                <a:tc>
                  <a:txBody>
                    <a:bodyPr/>
                    <a:lstStyle/>
                    <a:p>
                      <a:r>
                        <a:rPr lang="es-CO" sz="1600" noProof="0" dirty="0"/>
                        <a:t>Rápido y escalable a grandes volúmenes</a:t>
                      </a:r>
                    </a:p>
                  </a:txBody>
                  <a:tcPr/>
                </a:tc>
                <a:tc>
                  <a:txBody>
                    <a:bodyPr/>
                    <a:lstStyle/>
                    <a:p>
                      <a:r>
                        <a:rPr lang="es-CO" sz="1600" noProof="0" dirty="0"/>
                        <a:t>Capacidad de modelar relaciones complejas y no lineales</a:t>
                      </a:r>
                    </a:p>
                  </a:txBody>
                  <a:tcPr/>
                </a:tc>
                <a:extLst>
                  <a:ext uri="{0D108BD9-81ED-4DB2-BD59-A6C34878D82A}">
                    <a16:rowId xmlns:a16="http://schemas.microsoft.com/office/drawing/2014/main" val="516783277"/>
                  </a:ext>
                </a:extLst>
              </a:tr>
              <a:tr h="370840">
                <a:tc>
                  <a:txBody>
                    <a:bodyPr/>
                    <a:lstStyle/>
                    <a:p>
                      <a:r>
                        <a:rPr lang="es-CO" sz="1600" noProof="0" dirty="0"/>
                        <a:t>Limitaciones</a:t>
                      </a:r>
                    </a:p>
                  </a:txBody>
                  <a:tcPr/>
                </a:tc>
                <a:tc>
                  <a:txBody>
                    <a:bodyPr/>
                    <a:lstStyle/>
                    <a:p>
                      <a:r>
                        <a:rPr lang="es-CO" sz="1600" noProof="0" dirty="0"/>
                        <a:t>Sensible al parámetro k y la escala de los datos</a:t>
                      </a:r>
                    </a:p>
                  </a:txBody>
                  <a:tcPr/>
                </a:tc>
                <a:tc>
                  <a:txBody>
                    <a:bodyPr/>
                    <a:lstStyle/>
                    <a:p>
                      <a:r>
                        <a:rPr lang="es-CO" sz="1600" noProof="0" dirty="0"/>
                        <a:t>Puede fallar con anomalías locales o en grupos densos</a:t>
                      </a:r>
                    </a:p>
                  </a:txBody>
                  <a:tcPr/>
                </a:tc>
                <a:tc>
                  <a:txBody>
                    <a:bodyPr/>
                    <a:lstStyle/>
                    <a:p>
                      <a:r>
                        <a:rPr lang="es-CO" sz="1600" noProof="0" dirty="0"/>
                        <a:t>Requiere mayor tiempo de entrenamiento y ajuste fino</a:t>
                      </a:r>
                    </a:p>
                  </a:txBody>
                  <a:tcPr/>
                </a:tc>
                <a:extLst>
                  <a:ext uri="{0D108BD9-81ED-4DB2-BD59-A6C34878D82A}">
                    <a16:rowId xmlns:a16="http://schemas.microsoft.com/office/drawing/2014/main" val="1695920473"/>
                  </a:ext>
                </a:extLst>
              </a:tr>
            </a:tbl>
          </a:graphicData>
        </a:graphic>
      </p:graphicFrame>
      <p:sp>
        <p:nvSpPr>
          <p:cNvPr id="14" name="Título 1">
            <a:extLst>
              <a:ext uri="{FF2B5EF4-FFF2-40B4-BE49-F238E27FC236}">
                <a16:creationId xmlns:a16="http://schemas.microsoft.com/office/drawing/2014/main" id="{5685D0AA-CF35-3AE7-D384-EA394D84EF53}"/>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Comparación de métodos</a:t>
            </a:r>
          </a:p>
        </p:txBody>
      </p:sp>
    </p:spTree>
    <p:extLst>
      <p:ext uri="{BB962C8B-B14F-4D97-AF65-F5344CB8AC3E}">
        <p14:creationId xmlns:p14="http://schemas.microsoft.com/office/powerpoint/2010/main" val="43035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F605E878-264B-328D-15D9-3B2AD545CA3A}"/>
              </a:ext>
            </a:extLst>
          </p:cNvPr>
          <p:cNvSpPr>
            <a:spLocks noGrp="1"/>
          </p:cNvSpPr>
          <p:nvPr>
            <p:ph idx="1"/>
          </p:nvPr>
        </p:nvSpPr>
        <p:spPr/>
        <p:txBody>
          <a:bodyPr/>
          <a:lstStyle/>
          <a:p>
            <a:pPr marL="0" indent="0" algn="just">
              <a:buNone/>
            </a:pPr>
            <a:r>
              <a:rPr lang="es-CO" noProof="0" dirty="0"/>
              <a:t>Cada modelo Local </a:t>
            </a:r>
            <a:r>
              <a:rPr lang="es-CO" noProof="0" dirty="0" err="1"/>
              <a:t>Outlier</a:t>
            </a:r>
            <a:r>
              <a:rPr lang="es-CO" noProof="0" dirty="0"/>
              <a:t> Factor, </a:t>
            </a:r>
            <a:r>
              <a:rPr lang="es-CO" noProof="0" dirty="0" err="1"/>
              <a:t>Isolation</a:t>
            </a:r>
            <a:r>
              <a:rPr lang="es-CO" noProof="0" dirty="0"/>
              <a:t> Forest y </a:t>
            </a:r>
            <a:r>
              <a:rPr lang="es-CO" noProof="0" dirty="0" err="1"/>
              <a:t>Autoencoders</a:t>
            </a:r>
            <a:r>
              <a:rPr lang="es-CO" noProof="0" dirty="0"/>
              <a:t>, realiza una tarea diferente y esta basado en un algoritmo diferente.</a:t>
            </a:r>
          </a:p>
          <a:p>
            <a:pPr marL="0" indent="0" algn="just">
              <a:buNone/>
            </a:pPr>
            <a:endParaRPr lang="es-CO" noProof="0" dirty="0"/>
          </a:p>
          <a:p>
            <a:pPr algn="just"/>
            <a:r>
              <a:rPr lang="es-CO" noProof="0" dirty="0"/>
              <a:t>¿Cómo consolido el resultado obtenido? A fin de tener un solo indicador o métrica.</a:t>
            </a:r>
          </a:p>
          <a:p>
            <a:pPr algn="just"/>
            <a:r>
              <a:rPr lang="es-CO" noProof="0" dirty="0"/>
              <a:t>¿Cómo valido los resultados de los modelos no supervisados, Que no tienen variable de respuesta?</a:t>
            </a:r>
          </a:p>
          <a:p>
            <a:pPr algn="just"/>
            <a:r>
              <a:rPr lang="es-CO" noProof="0" dirty="0"/>
              <a:t>¿Cómo se si el resultado obtenido realmente es una anomalía?</a:t>
            </a:r>
          </a:p>
        </p:txBody>
      </p:sp>
      <p:sp>
        <p:nvSpPr>
          <p:cNvPr id="8" name="Título 1">
            <a:extLst>
              <a:ext uri="{FF2B5EF4-FFF2-40B4-BE49-F238E27FC236}">
                <a16:creationId xmlns:a16="http://schemas.microsoft.com/office/drawing/2014/main" id="{63E24AB0-B0B6-ADD4-2024-78B500B0714F}"/>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Problema con los Métodos NO supervisados</a:t>
            </a:r>
          </a:p>
        </p:txBody>
      </p:sp>
    </p:spTree>
    <p:extLst>
      <p:ext uri="{BB962C8B-B14F-4D97-AF65-F5344CB8AC3E}">
        <p14:creationId xmlns:p14="http://schemas.microsoft.com/office/powerpoint/2010/main" val="2689278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9999442-AE10-76BE-CB51-7B22C464A3BA}"/>
              </a:ext>
            </a:extLst>
          </p:cNvPr>
          <p:cNvSpPr>
            <a:spLocks noGrp="1"/>
          </p:cNvSpPr>
          <p:nvPr>
            <p:ph idx="1"/>
          </p:nvPr>
        </p:nvSpPr>
        <p:spPr>
          <a:xfrm>
            <a:off x="838200" y="1825625"/>
            <a:ext cx="10515600" cy="1902313"/>
          </a:xfrm>
        </p:spPr>
        <p:txBody>
          <a:bodyPr>
            <a:normAutofit/>
          </a:bodyPr>
          <a:lstStyle/>
          <a:p>
            <a:r>
              <a:rPr lang="es-CO" sz="2400" noProof="0" dirty="0"/>
              <a:t>Normalización de scores</a:t>
            </a:r>
          </a:p>
          <a:p>
            <a:r>
              <a:rPr lang="es-CO" sz="2400" noProof="0" dirty="0"/>
              <a:t>Votación mayoritaria</a:t>
            </a:r>
          </a:p>
          <a:p>
            <a:r>
              <a:rPr lang="es-CO" sz="2400" noProof="0" dirty="0"/>
              <a:t>Agregación por percentil conjunto</a:t>
            </a:r>
          </a:p>
        </p:txBody>
      </p:sp>
      <p:sp>
        <p:nvSpPr>
          <p:cNvPr id="4" name="CuadroTexto 3">
            <a:extLst>
              <a:ext uri="{FF2B5EF4-FFF2-40B4-BE49-F238E27FC236}">
                <a16:creationId xmlns:a16="http://schemas.microsoft.com/office/drawing/2014/main" id="{6BB3FDC7-AB88-BF83-10F7-5D012ED13855}"/>
              </a:ext>
            </a:extLst>
          </p:cNvPr>
          <p:cNvSpPr txBox="1"/>
          <p:nvPr/>
        </p:nvSpPr>
        <p:spPr>
          <a:xfrm>
            <a:off x="2242234" y="5565225"/>
            <a:ext cx="8329246" cy="1200329"/>
          </a:xfrm>
          <a:prstGeom prst="rect">
            <a:avLst/>
          </a:prstGeom>
          <a:noFill/>
        </p:spPr>
        <p:txBody>
          <a:bodyPr wrap="square" rtlCol="0">
            <a:spAutoFit/>
          </a:bodyPr>
          <a:lstStyle/>
          <a:p>
            <a:pPr algn="r"/>
            <a:r>
              <a:rPr lang="es-CO" sz="2400" b="1" noProof="0" dirty="0">
                <a:solidFill>
                  <a:schemeClr val="accent1"/>
                </a:solidFill>
              </a:rPr>
              <a:t>El método propone normalización de los scores (probabilidad de anomalía) + promedio del score</a:t>
            </a:r>
          </a:p>
          <a:p>
            <a:pPr algn="r"/>
            <a:endParaRPr lang="es-CO" sz="2400" b="1" noProof="0" dirty="0">
              <a:solidFill>
                <a:schemeClr val="accent1"/>
              </a:solidFill>
            </a:endParaRPr>
          </a:p>
        </p:txBody>
      </p:sp>
      <p:sp>
        <p:nvSpPr>
          <p:cNvPr id="8" name="Título 1">
            <a:extLst>
              <a:ext uri="{FF2B5EF4-FFF2-40B4-BE49-F238E27FC236}">
                <a16:creationId xmlns:a16="http://schemas.microsoft.com/office/drawing/2014/main" id="{307420F5-0703-5A39-9209-AAE61FAA665E}"/>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Ensamble de modelos y agregación de score</a:t>
            </a:r>
          </a:p>
        </p:txBody>
      </p:sp>
      <p:pic>
        <p:nvPicPr>
          <p:cNvPr id="10" name="Imagen 9" descr="Diagrama&#10;&#10;El contenido generado por IA puede ser incorrecto.">
            <a:extLst>
              <a:ext uri="{FF2B5EF4-FFF2-40B4-BE49-F238E27FC236}">
                <a16:creationId xmlns:a16="http://schemas.microsoft.com/office/drawing/2014/main" id="{77B3BA5E-E011-4A84-1CF6-1B5908299062}"/>
              </a:ext>
            </a:extLst>
          </p:cNvPr>
          <p:cNvPicPr>
            <a:picLocks noChangeAspect="1"/>
          </p:cNvPicPr>
          <p:nvPr/>
        </p:nvPicPr>
        <p:blipFill>
          <a:blip r:embed="rId3">
            <a:extLst>
              <a:ext uri="{28A0092B-C50C-407E-A947-70E740481C1C}">
                <a14:useLocalDpi xmlns:a14="http://schemas.microsoft.com/office/drawing/2010/main" val="0"/>
              </a:ext>
            </a:extLst>
          </a:blip>
          <a:srcRect t="32271" b="33056"/>
          <a:stretch>
            <a:fillRect/>
          </a:stretch>
        </p:blipFill>
        <p:spPr>
          <a:xfrm>
            <a:off x="1219200" y="3273975"/>
            <a:ext cx="9753600" cy="1902313"/>
          </a:xfrm>
          <a:prstGeom prst="rect">
            <a:avLst/>
          </a:prstGeom>
        </p:spPr>
      </p:pic>
      <p:sp>
        <p:nvSpPr>
          <p:cNvPr id="11" name="CuadroTexto 10">
            <a:extLst>
              <a:ext uri="{FF2B5EF4-FFF2-40B4-BE49-F238E27FC236}">
                <a16:creationId xmlns:a16="http://schemas.microsoft.com/office/drawing/2014/main" id="{3AEEDE61-538A-076A-B9E7-B70527A832C1}"/>
              </a:ext>
            </a:extLst>
          </p:cNvPr>
          <p:cNvSpPr txBox="1"/>
          <p:nvPr/>
        </p:nvSpPr>
        <p:spPr>
          <a:xfrm>
            <a:off x="4551680" y="3388360"/>
            <a:ext cx="1371600" cy="369332"/>
          </a:xfrm>
          <a:prstGeom prst="rect">
            <a:avLst/>
          </a:prstGeom>
          <a:solidFill>
            <a:schemeClr val="bg1"/>
          </a:solidFill>
        </p:spPr>
        <p:txBody>
          <a:bodyPr wrap="square" rtlCol="0">
            <a:spAutoFit/>
          </a:bodyPr>
          <a:lstStyle/>
          <a:p>
            <a:pPr algn="ctr"/>
            <a:r>
              <a:rPr lang="es-CO" b="1" noProof="0" dirty="0"/>
              <a:t>LOF</a:t>
            </a:r>
          </a:p>
        </p:txBody>
      </p:sp>
      <p:sp>
        <p:nvSpPr>
          <p:cNvPr id="12" name="CuadroTexto 11">
            <a:extLst>
              <a:ext uri="{FF2B5EF4-FFF2-40B4-BE49-F238E27FC236}">
                <a16:creationId xmlns:a16="http://schemas.microsoft.com/office/drawing/2014/main" id="{16F6C2EC-3498-4093-2095-DEA77D86759C}"/>
              </a:ext>
            </a:extLst>
          </p:cNvPr>
          <p:cNvSpPr txBox="1"/>
          <p:nvPr/>
        </p:nvSpPr>
        <p:spPr>
          <a:xfrm>
            <a:off x="4551680" y="4040465"/>
            <a:ext cx="1371600" cy="369332"/>
          </a:xfrm>
          <a:prstGeom prst="rect">
            <a:avLst/>
          </a:prstGeom>
          <a:solidFill>
            <a:schemeClr val="bg1"/>
          </a:solidFill>
        </p:spPr>
        <p:txBody>
          <a:bodyPr wrap="square" rtlCol="0">
            <a:spAutoFit/>
          </a:bodyPr>
          <a:lstStyle/>
          <a:p>
            <a:pPr algn="ctr"/>
            <a:r>
              <a:rPr lang="es-CO" b="1" noProof="0" dirty="0"/>
              <a:t>IF</a:t>
            </a:r>
          </a:p>
        </p:txBody>
      </p:sp>
      <p:sp>
        <p:nvSpPr>
          <p:cNvPr id="13" name="CuadroTexto 12">
            <a:extLst>
              <a:ext uri="{FF2B5EF4-FFF2-40B4-BE49-F238E27FC236}">
                <a16:creationId xmlns:a16="http://schemas.microsoft.com/office/drawing/2014/main" id="{3F524AEF-5C70-0E94-7FE9-DC9FF7A6381C}"/>
              </a:ext>
            </a:extLst>
          </p:cNvPr>
          <p:cNvSpPr txBox="1"/>
          <p:nvPr/>
        </p:nvSpPr>
        <p:spPr>
          <a:xfrm>
            <a:off x="4551680" y="4692570"/>
            <a:ext cx="1371600" cy="369332"/>
          </a:xfrm>
          <a:prstGeom prst="rect">
            <a:avLst/>
          </a:prstGeom>
          <a:solidFill>
            <a:schemeClr val="bg1"/>
          </a:solidFill>
        </p:spPr>
        <p:txBody>
          <a:bodyPr wrap="square" rtlCol="0">
            <a:spAutoFit/>
          </a:bodyPr>
          <a:lstStyle/>
          <a:p>
            <a:pPr algn="ctr"/>
            <a:r>
              <a:rPr lang="es-CO" b="1" noProof="0" dirty="0"/>
              <a:t>AE</a:t>
            </a:r>
          </a:p>
        </p:txBody>
      </p:sp>
    </p:spTree>
    <p:extLst>
      <p:ext uri="{BB962C8B-B14F-4D97-AF65-F5344CB8AC3E}">
        <p14:creationId xmlns:p14="http://schemas.microsoft.com/office/powerpoint/2010/main" val="3254318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6">
            <a:extLst>
              <a:ext uri="{FF2B5EF4-FFF2-40B4-BE49-F238E27FC236}">
                <a16:creationId xmlns:a16="http://schemas.microsoft.com/office/drawing/2014/main" id="{28B34BAF-E7B2-3E2C-4043-E1FF37AE98F8}"/>
              </a:ext>
            </a:extLst>
          </p:cNvPr>
          <p:cNvGraphicFramePr>
            <a:graphicFrameLocks noGrp="1"/>
          </p:cNvGraphicFramePr>
          <p:nvPr>
            <p:ph idx="1"/>
            <p:extLst>
              <p:ext uri="{D42A27DB-BD31-4B8C-83A1-F6EECF244321}">
                <p14:modId xmlns:p14="http://schemas.microsoft.com/office/powerpoint/2010/main" val="2779762598"/>
              </p:ext>
            </p:extLst>
          </p:nvPr>
        </p:nvGraphicFramePr>
        <p:xfrm>
          <a:off x="838200" y="1825624"/>
          <a:ext cx="10515600" cy="2693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0F4AB9D2-42AA-9C44-F276-7278C3D8D909}"/>
              </a:ext>
            </a:extLst>
          </p:cNvPr>
          <p:cNvSpPr txBox="1"/>
          <p:nvPr/>
        </p:nvSpPr>
        <p:spPr>
          <a:xfrm>
            <a:off x="1100832" y="6269116"/>
            <a:ext cx="3719744" cy="553998"/>
          </a:xfrm>
          <a:prstGeom prst="rect">
            <a:avLst/>
          </a:prstGeom>
          <a:noFill/>
        </p:spPr>
        <p:txBody>
          <a:bodyPr wrap="square" rtlCol="0">
            <a:spAutoFit/>
          </a:bodyPr>
          <a:lstStyle/>
          <a:p>
            <a:r>
              <a:rPr lang="es-CO" sz="1000" b="1" i="1" noProof="0" dirty="0"/>
              <a:t>[27] </a:t>
            </a:r>
            <a:r>
              <a:rPr lang="es-CO" sz="1000" b="1" i="1" noProof="0" dirty="0" err="1"/>
              <a:t>Outlier</a:t>
            </a:r>
            <a:r>
              <a:rPr lang="es-CO" sz="1000" b="1" i="1" noProof="0" dirty="0"/>
              <a:t> </a:t>
            </a:r>
            <a:r>
              <a:rPr lang="es-CO" sz="1000" b="1" i="1" noProof="0" dirty="0" err="1"/>
              <a:t>Detection</a:t>
            </a:r>
            <a:r>
              <a:rPr lang="es-CO" sz="1000" b="1" i="1" noProof="0" dirty="0"/>
              <a:t>: </a:t>
            </a:r>
            <a:r>
              <a:rPr lang="es-CO" sz="1000" b="1" i="1" noProof="0" dirty="0" err="1"/>
              <a:t>Methods</a:t>
            </a:r>
            <a:r>
              <a:rPr lang="es-CO" sz="1000" b="1" i="1" noProof="0" dirty="0"/>
              <a:t>, </a:t>
            </a:r>
            <a:r>
              <a:rPr lang="es-CO" sz="1000" b="1" i="1" noProof="0" dirty="0" err="1"/>
              <a:t>Models</a:t>
            </a:r>
            <a:r>
              <a:rPr lang="es-CO" sz="1000" b="1" i="1" noProof="0" dirty="0"/>
              <a:t>, and </a:t>
            </a:r>
            <a:r>
              <a:rPr lang="es-CO" sz="1000" b="1" i="1" noProof="0" dirty="0" err="1"/>
              <a:t>Classification</a:t>
            </a:r>
            <a:r>
              <a:rPr lang="es-CO" sz="1000" b="1" i="1" noProof="0" dirty="0"/>
              <a:t> </a:t>
            </a:r>
          </a:p>
          <a:p>
            <a:r>
              <a:rPr lang="es-CO" sz="1000" noProof="0" dirty="0" err="1"/>
              <a:t>Azzedine</a:t>
            </a:r>
            <a:r>
              <a:rPr lang="es-CO" sz="1000" noProof="0" dirty="0"/>
              <a:t> </a:t>
            </a:r>
            <a:r>
              <a:rPr lang="es-CO" sz="1000" noProof="0" dirty="0" err="1"/>
              <a:t>Boukerche</a:t>
            </a:r>
            <a:r>
              <a:rPr lang="es-CO" sz="1000" noProof="0" dirty="0"/>
              <a:t>, </a:t>
            </a:r>
            <a:r>
              <a:rPr lang="es-CO" sz="1000" noProof="0" dirty="0" err="1"/>
              <a:t>Lining</a:t>
            </a:r>
            <a:r>
              <a:rPr lang="es-CO" sz="1000" noProof="0" dirty="0"/>
              <a:t> Zheng y Omar </a:t>
            </a:r>
            <a:r>
              <a:rPr lang="es-CO" sz="1000" noProof="0" dirty="0" err="1"/>
              <a:t>Alfandi</a:t>
            </a:r>
            <a:endParaRPr lang="es-CO" sz="1000" noProof="0" dirty="0"/>
          </a:p>
          <a:p>
            <a:r>
              <a:rPr lang="es-CO" sz="1000" noProof="0" dirty="0">
                <a:hlinkClick r:id="rId7"/>
              </a:rPr>
              <a:t>https://dl.acm.org/doi/10.1145/3381028</a:t>
            </a:r>
            <a:endParaRPr lang="es-CO" sz="1000" noProof="0" dirty="0"/>
          </a:p>
        </p:txBody>
      </p:sp>
      <p:sp>
        <p:nvSpPr>
          <p:cNvPr id="5" name="CuadroTexto 4">
            <a:extLst>
              <a:ext uri="{FF2B5EF4-FFF2-40B4-BE49-F238E27FC236}">
                <a16:creationId xmlns:a16="http://schemas.microsoft.com/office/drawing/2014/main" id="{477726D6-0436-4552-3532-EDB0680D7A3E}"/>
              </a:ext>
            </a:extLst>
          </p:cNvPr>
          <p:cNvSpPr txBox="1"/>
          <p:nvPr/>
        </p:nvSpPr>
        <p:spPr>
          <a:xfrm>
            <a:off x="6096000" y="6269116"/>
            <a:ext cx="4995169" cy="553998"/>
          </a:xfrm>
          <a:prstGeom prst="rect">
            <a:avLst/>
          </a:prstGeom>
          <a:noFill/>
        </p:spPr>
        <p:txBody>
          <a:bodyPr wrap="square" rtlCol="0">
            <a:spAutoFit/>
          </a:bodyPr>
          <a:lstStyle/>
          <a:p>
            <a:r>
              <a:rPr lang="es-CO" sz="1000" b="1" i="1" noProof="0" dirty="0"/>
              <a:t>[42] </a:t>
            </a:r>
            <a:r>
              <a:rPr lang="es-CO" sz="1000" b="1" i="1" noProof="0" dirty="0" err="1"/>
              <a:t>Outlier</a:t>
            </a:r>
            <a:r>
              <a:rPr lang="es-CO" sz="1000" b="1" i="1" noProof="0" dirty="0"/>
              <a:t> </a:t>
            </a:r>
            <a:r>
              <a:rPr lang="es-CO" sz="1000" b="1" i="1" noProof="0" dirty="0" err="1"/>
              <a:t>Detection</a:t>
            </a:r>
            <a:r>
              <a:rPr lang="es-CO" sz="1000" b="1" i="1" noProof="0" dirty="0"/>
              <a:t> and </a:t>
            </a:r>
            <a:r>
              <a:rPr lang="es-CO" sz="1000" b="1" i="1" noProof="0" dirty="0" err="1"/>
              <a:t>Effects</a:t>
            </a:r>
            <a:r>
              <a:rPr lang="es-CO" sz="1000" b="1" i="1" noProof="0" dirty="0"/>
              <a:t> </a:t>
            </a:r>
            <a:r>
              <a:rPr lang="es-CO" sz="1000" b="1" i="1" noProof="0" dirty="0" err="1"/>
              <a:t>on</a:t>
            </a:r>
            <a:r>
              <a:rPr lang="es-CO" sz="1000" b="1" i="1" noProof="0" dirty="0"/>
              <a:t> </a:t>
            </a:r>
            <a:r>
              <a:rPr lang="es-CO" sz="1000" b="1" i="1" noProof="0" dirty="0" err="1"/>
              <a:t>Modeling</a:t>
            </a:r>
            <a:endParaRPr lang="es-CO" sz="1000" b="1" i="1" noProof="0" dirty="0"/>
          </a:p>
          <a:p>
            <a:r>
              <a:rPr lang="es-CO" sz="1000" noProof="0" dirty="0"/>
              <a:t>Christopher O. </a:t>
            </a:r>
            <a:r>
              <a:rPr lang="es-CO" sz="1000" noProof="0" dirty="0" err="1"/>
              <a:t>Arimie</a:t>
            </a:r>
            <a:r>
              <a:rPr lang="es-CO" sz="1000" noProof="0" dirty="0"/>
              <a:t>, Emmanuel O. </a:t>
            </a:r>
            <a:r>
              <a:rPr lang="es-CO" sz="1000" noProof="0" dirty="0" err="1"/>
              <a:t>Biu</a:t>
            </a:r>
            <a:r>
              <a:rPr lang="es-CO" sz="1000" noProof="0" dirty="0"/>
              <a:t> y Maxwell A. </a:t>
            </a:r>
            <a:r>
              <a:rPr lang="es-CO" sz="1000" noProof="0" dirty="0" err="1"/>
              <a:t>Ijomah</a:t>
            </a:r>
            <a:endParaRPr lang="es-CO" sz="1000" noProof="0" dirty="0"/>
          </a:p>
          <a:p>
            <a:r>
              <a:rPr lang="es-CO" sz="1000" noProof="0" dirty="0">
                <a:hlinkClick r:id="rId8"/>
              </a:rPr>
              <a:t>https://www.oalib.com/articles/5436862</a:t>
            </a:r>
            <a:endParaRPr lang="es-CO" sz="1000" noProof="0" dirty="0"/>
          </a:p>
        </p:txBody>
      </p:sp>
      <p:sp>
        <p:nvSpPr>
          <p:cNvPr id="6" name="CuadroTexto 5">
            <a:extLst>
              <a:ext uri="{FF2B5EF4-FFF2-40B4-BE49-F238E27FC236}">
                <a16:creationId xmlns:a16="http://schemas.microsoft.com/office/drawing/2014/main" id="{16EE891F-46A8-3A10-7F42-511332AE53A9}"/>
              </a:ext>
            </a:extLst>
          </p:cNvPr>
          <p:cNvSpPr txBox="1"/>
          <p:nvPr/>
        </p:nvSpPr>
        <p:spPr>
          <a:xfrm>
            <a:off x="1331650" y="4589755"/>
            <a:ext cx="9590350" cy="830997"/>
          </a:xfrm>
          <a:prstGeom prst="rect">
            <a:avLst/>
          </a:prstGeom>
          <a:noFill/>
        </p:spPr>
        <p:txBody>
          <a:bodyPr wrap="square" rtlCol="0">
            <a:spAutoFit/>
          </a:bodyPr>
          <a:lstStyle/>
          <a:p>
            <a:r>
              <a:rPr lang="es-CO" sz="2400" i="1" noProof="0" dirty="0"/>
              <a:t>… supuesto de que una técnica de aprendizaje automático tendrá un mejor rendimiento si los datos no tienen anomalías.</a:t>
            </a:r>
          </a:p>
        </p:txBody>
      </p:sp>
      <p:sp>
        <p:nvSpPr>
          <p:cNvPr id="12" name="Título 1">
            <a:extLst>
              <a:ext uri="{FF2B5EF4-FFF2-40B4-BE49-F238E27FC236}">
                <a16:creationId xmlns:a16="http://schemas.microsoft.com/office/drawing/2014/main" id="{5713506C-3E5B-73BB-11F3-5D793114AD50}"/>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Método para validar anomalías detectadas mediante algoritmos no supervisados de ML</a:t>
            </a:r>
          </a:p>
        </p:txBody>
      </p:sp>
    </p:spTree>
    <p:extLst>
      <p:ext uri="{BB962C8B-B14F-4D97-AF65-F5344CB8AC3E}">
        <p14:creationId xmlns:p14="http://schemas.microsoft.com/office/powerpoint/2010/main" val="256490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1000" fill="hold"/>
                                        <p:tgtEl>
                                          <p:spTgt spid="6"/>
                                        </p:tgtEl>
                                        <p:attrNameLst>
                                          <p:attrName>ppt_y</p:attrName>
                                        </p:attrNameLst>
                                      </p:cBhvr>
                                      <p:tavLst>
                                        <p:tav tm="0">
                                          <p:val>
                                            <p:strVal val="#ppt_y+.1"/>
                                          </p:val>
                                        </p:tav>
                                        <p:tav tm="100000">
                                          <p:val>
                                            <p:strVal val="#ppt_y"/>
                                          </p:val>
                                        </p:tav>
                                      </p:tavLst>
                                    </p:anim>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2" name="Título 1">
            <a:extLst>
              <a:ext uri="{FF2B5EF4-FFF2-40B4-BE49-F238E27FC236}">
                <a16:creationId xmlns:a16="http://schemas.microsoft.com/office/drawing/2014/main" id="{96D5458E-7621-B01F-A3E4-DC5A86E3EF54}"/>
              </a:ext>
            </a:extLst>
          </p:cNvPr>
          <p:cNvSpPr>
            <a:spLocks noGrp="1"/>
          </p:cNvSpPr>
          <p:nvPr>
            <p:ph type="title"/>
          </p:nvPr>
        </p:nvSpPr>
        <p:spPr>
          <a:xfrm>
            <a:off x="612648" y="548640"/>
            <a:ext cx="10945037" cy="1133856"/>
          </a:xfrm>
        </p:spPr>
        <p:txBody>
          <a:bodyPr anchor="t">
            <a:normAutofit/>
          </a:bodyPr>
          <a:lstStyle/>
          <a:p>
            <a:pPr lvl="0" algn="ctr"/>
            <a:r>
              <a:rPr lang="es-CO" noProof="0" dirty="0"/>
              <a:t>ETAPA I: Preparación del dataset</a:t>
            </a:r>
          </a:p>
        </p:txBody>
      </p:sp>
      <p:graphicFrame>
        <p:nvGraphicFramePr>
          <p:cNvPr id="4" name="Marcador de contenido 3">
            <a:extLst>
              <a:ext uri="{FF2B5EF4-FFF2-40B4-BE49-F238E27FC236}">
                <a16:creationId xmlns:a16="http://schemas.microsoft.com/office/drawing/2014/main" id="{163D43CB-FE7C-9F82-99EB-3927E233E172}"/>
              </a:ext>
            </a:extLst>
          </p:cNvPr>
          <p:cNvGraphicFramePr>
            <a:graphicFrameLocks noGrp="1"/>
          </p:cNvGraphicFramePr>
          <p:nvPr>
            <p:ph idx="1"/>
            <p:extLst>
              <p:ext uri="{D42A27DB-BD31-4B8C-83A1-F6EECF244321}">
                <p14:modId xmlns:p14="http://schemas.microsoft.com/office/powerpoint/2010/main" val="4052499445"/>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3533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7556A-EC95-1C77-DC59-B4ED972DB1F0}"/>
            </a:ext>
          </a:extLst>
        </p:cNvPr>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7666B0FA-5C6A-8B42-E26E-7F8F38463B82}"/>
              </a:ext>
            </a:extLst>
          </p:cNvPr>
          <p:cNvSpPr>
            <a:spLocks noGrp="1"/>
          </p:cNvSpPr>
          <p:nvPr>
            <p:ph idx="1"/>
          </p:nvPr>
        </p:nvSpPr>
        <p:spPr/>
        <p:txBody>
          <a:bodyPr numCol="2">
            <a:normAutofit/>
          </a:bodyPr>
          <a:lstStyle/>
          <a:p>
            <a:r>
              <a:rPr lang="es-CO" noProof="0" dirty="0"/>
              <a:t>Introducción</a:t>
            </a:r>
          </a:p>
          <a:p>
            <a:r>
              <a:rPr lang="es-CO" noProof="0" dirty="0"/>
              <a:t>Planteamiento del problema</a:t>
            </a:r>
          </a:p>
          <a:p>
            <a:r>
              <a:rPr lang="es-CO" noProof="0" dirty="0"/>
              <a:t>Objetivos</a:t>
            </a:r>
          </a:p>
          <a:p>
            <a:r>
              <a:rPr lang="es-CO" noProof="0" dirty="0"/>
              <a:t>Anomalías</a:t>
            </a:r>
          </a:p>
          <a:p>
            <a:r>
              <a:rPr lang="es-CO" noProof="0" dirty="0"/>
              <a:t>Método para validar anomalías</a:t>
            </a:r>
            <a:br>
              <a:rPr lang="es-CO" noProof="0" dirty="0"/>
            </a:br>
            <a:r>
              <a:rPr lang="es-CO" noProof="0" dirty="0"/>
              <a:t>detectadas mediante modelos de aprendizaje automático no supervisado</a:t>
            </a:r>
          </a:p>
          <a:p>
            <a:r>
              <a:rPr lang="es-MX" noProof="0" dirty="0"/>
              <a:t>Base de datos a partir de los Registros Individuales de Prestación de Servicios de Salud (RIPS)</a:t>
            </a:r>
            <a:endParaRPr lang="es-CO" noProof="0" dirty="0"/>
          </a:p>
          <a:p>
            <a:r>
              <a:rPr lang="es-MX" noProof="0" dirty="0"/>
              <a:t>Detección de anomalías en RIPS mediante modelos de aprendizaje automático no supervisado</a:t>
            </a:r>
          </a:p>
          <a:p>
            <a:r>
              <a:rPr lang="es-MX" dirty="0"/>
              <a:t>Conclusiones</a:t>
            </a:r>
          </a:p>
          <a:p>
            <a:r>
              <a:rPr lang="es-CO" noProof="0" dirty="0"/>
              <a:t>Productos adicionales</a:t>
            </a:r>
          </a:p>
        </p:txBody>
      </p:sp>
      <p:sp>
        <p:nvSpPr>
          <p:cNvPr id="7" name="Título 1">
            <a:extLst>
              <a:ext uri="{FF2B5EF4-FFF2-40B4-BE49-F238E27FC236}">
                <a16:creationId xmlns:a16="http://schemas.microsoft.com/office/drawing/2014/main" id="{5DB460F6-202E-F692-ABE6-82C8A5730A8B}"/>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Contenido</a:t>
            </a:r>
          </a:p>
        </p:txBody>
      </p:sp>
    </p:spTree>
    <p:extLst>
      <p:ext uri="{BB962C8B-B14F-4D97-AF65-F5344CB8AC3E}">
        <p14:creationId xmlns:p14="http://schemas.microsoft.com/office/powerpoint/2010/main" val="3994624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27FE9D-BEEE-8202-7F23-3028FAF6D05B}"/>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2" name="Título 1">
            <a:extLst>
              <a:ext uri="{FF2B5EF4-FFF2-40B4-BE49-F238E27FC236}">
                <a16:creationId xmlns:a16="http://schemas.microsoft.com/office/drawing/2014/main" id="{D9551B32-4F65-2168-4A4F-D0F7039676E0}"/>
              </a:ext>
            </a:extLst>
          </p:cNvPr>
          <p:cNvSpPr>
            <a:spLocks noGrp="1"/>
          </p:cNvSpPr>
          <p:nvPr>
            <p:ph type="title"/>
          </p:nvPr>
        </p:nvSpPr>
        <p:spPr>
          <a:xfrm>
            <a:off x="1524000" y="548640"/>
            <a:ext cx="9160475" cy="1132258"/>
          </a:xfrm>
        </p:spPr>
        <p:txBody>
          <a:bodyPr anchor="ctr">
            <a:normAutofit/>
          </a:bodyPr>
          <a:lstStyle/>
          <a:p>
            <a:pPr lvl="0" algn="ctr"/>
            <a:r>
              <a:rPr lang="es-CO" noProof="0" dirty="0"/>
              <a:t>ETAPA II: Detección de anomalías</a:t>
            </a:r>
          </a:p>
        </p:txBody>
      </p:sp>
      <p:graphicFrame>
        <p:nvGraphicFramePr>
          <p:cNvPr id="4" name="Marcador de contenido 3">
            <a:extLst>
              <a:ext uri="{FF2B5EF4-FFF2-40B4-BE49-F238E27FC236}">
                <a16:creationId xmlns:a16="http://schemas.microsoft.com/office/drawing/2014/main" id="{E5728759-CA9C-9060-AA0F-9B730E99AA58}"/>
              </a:ext>
            </a:extLst>
          </p:cNvPr>
          <p:cNvGraphicFramePr>
            <a:graphicFrameLocks noGrp="1"/>
          </p:cNvGraphicFramePr>
          <p:nvPr>
            <p:ph idx="1"/>
            <p:extLst>
              <p:ext uri="{D42A27DB-BD31-4B8C-83A1-F6EECF244321}">
                <p14:modId xmlns:p14="http://schemas.microsoft.com/office/powerpoint/2010/main" val="2760815202"/>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0264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9BDEC-D173-5D2D-5F59-D956EBE9625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E06A3BF-A6EC-BA68-94A4-FE6998E4DB7D}"/>
              </a:ext>
            </a:extLst>
          </p:cNvPr>
          <p:cNvSpPr>
            <a:spLocks noGrp="1"/>
          </p:cNvSpPr>
          <p:nvPr>
            <p:ph type="title"/>
          </p:nvPr>
        </p:nvSpPr>
        <p:spPr>
          <a:xfrm>
            <a:off x="1524000" y="548640"/>
            <a:ext cx="9160475" cy="1132258"/>
          </a:xfrm>
        </p:spPr>
        <p:txBody>
          <a:bodyPr anchor="ctr">
            <a:normAutofit/>
          </a:bodyPr>
          <a:lstStyle/>
          <a:p>
            <a:pPr lvl="0"/>
            <a:r>
              <a:rPr lang="es-CO" noProof="0" dirty="0"/>
              <a:t>ETAPA III: Validación de anomalías</a:t>
            </a:r>
          </a:p>
        </p:txBody>
      </p:sp>
      <p:graphicFrame>
        <p:nvGraphicFramePr>
          <p:cNvPr id="4" name="Marcador de contenido 3">
            <a:extLst>
              <a:ext uri="{FF2B5EF4-FFF2-40B4-BE49-F238E27FC236}">
                <a16:creationId xmlns:a16="http://schemas.microsoft.com/office/drawing/2014/main" id="{68922C13-00B2-86A6-4FB4-63F59EC3DC6E}"/>
              </a:ext>
            </a:extLst>
          </p:cNvPr>
          <p:cNvGraphicFramePr>
            <a:graphicFrameLocks noGrp="1"/>
          </p:cNvGraphicFramePr>
          <p:nvPr>
            <p:ph idx="1"/>
            <p:extLst>
              <p:ext uri="{D42A27DB-BD31-4B8C-83A1-F6EECF244321}">
                <p14:modId xmlns:p14="http://schemas.microsoft.com/office/powerpoint/2010/main" val="4150051136"/>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B1AFB966-3D03-5433-05B8-4FEB5E27EE9E}"/>
              </a:ext>
            </a:extLst>
          </p:cNvPr>
          <p:cNvSpPr txBox="1"/>
          <p:nvPr/>
        </p:nvSpPr>
        <p:spPr>
          <a:xfrm>
            <a:off x="1138335" y="6335486"/>
            <a:ext cx="10127891" cy="369332"/>
          </a:xfrm>
          <a:prstGeom prst="rect">
            <a:avLst/>
          </a:prstGeom>
          <a:noFill/>
          <a:ln w="28575">
            <a:solidFill>
              <a:schemeClr val="accent2"/>
            </a:solidFill>
          </a:ln>
        </p:spPr>
        <p:txBody>
          <a:bodyPr wrap="square" rtlCol="0">
            <a:spAutoFit/>
          </a:bodyPr>
          <a:lstStyle/>
          <a:p>
            <a:pPr algn="ctr"/>
            <a:r>
              <a:rPr lang="es-CO" b="1" noProof="0" dirty="0"/>
              <a:t>Comparación de métricas antes y después de eliminación de registros anómalos detectados</a:t>
            </a:r>
          </a:p>
        </p:txBody>
      </p:sp>
    </p:spTree>
    <p:extLst>
      <p:ext uri="{BB962C8B-B14F-4D97-AF65-F5344CB8AC3E}">
        <p14:creationId xmlns:p14="http://schemas.microsoft.com/office/powerpoint/2010/main" val="246111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F7F847-4B9D-3CD8-6F19-5C71339B9446}"/>
              </a:ext>
            </a:extLst>
          </p:cNvPr>
          <p:cNvSpPr>
            <a:spLocks noGrp="1"/>
          </p:cNvSpPr>
          <p:nvPr>
            <p:ph idx="1"/>
          </p:nvPr>
        </p:nvSpPr>
        <p:spPr>
          <a:xfrm>
            <a:off x="838200" y="1825625"/>
            <a:ext cx="10515600" cy="2095744"/>
          </a:xfrm>
        </p:spPr>
        <p:txBody>
          <a:bodyPr>
            <a:normAutofit/>
          </a:bodyPr>
          <a:lstStyle/>
          <a:p>
            <a:pPr marL="0" indent="0">
              <a:buNone/>
            </a:pPr>
            <a:r>
              <a:rPr lang="es-CO" sz="2400" i="1" noProof="0" dirty="0"/>
              <a:t>… la detección de anomalías, el problema suele formularse como una tarea de clasificación binaria entre registros normales y anómalos … </a:t>
            </a:r>
          </a:p>
          <a:p>
            <a:pPr marL="0" indent="0">
              <a:buNone/>
            </a:pPr>
            <a:endParaRPr lang="es-CO" sz="2400" noProof="0" dirty="0"/>
          </a:p>
          <a:p>
            <a:pPr marL="0" indent="0">
              <a:buNone/>
            </a:pPr>
            <a:r>
              <a:rPr lang="es-CO" sz="2400" noProof="0" dirty="0"/>
              <a:t>Exactitud, Precisión, F1-Score, </a:t>
            </a:r>
            <a:r>
              <a:rPr lang="es-CO" sz="2400" b="1" noProof="0" dirty="0"/>
              <a:t>ROC-AUC</a:t>
            </a:r>
            <a:r>
              <a:rPr lang="es-CO" sz="2400" noProof="0" dirty="0"/>
              <a:t>, Matriz de confusión</a:t>
            </a:r>
          </a:p>
        </p:txBody>
      </p:sp>
      <p:sp>
        <p:nvSpPr>
          <p:cNvPr id="5" name="CuadroTexto 4">
            <a:extLst>
              <a:ext uri="{FF2B5EF4-FFF2-40B4-BE49-F238E27FC236}">
                <a16:creationId xmlns:a16="http://schemas.microsoft.com/office/drawing/2014/main" id="{9E232DF5-7D96-1ED6-1883-1DF49C4E3E57}"/>
              </a:ext>
            </a:extLst>
          </p:cNvPr>
          <p:cNvSpPr txBox="1"/>
          <p:nvPr/>
        </p:nvSpPr>
        <p:spPr>
          <a:xfrm>
            <a:off x="3583158" y="6369764"/>
            <a:ext cx="2909082" cy="246221"/>
          </a:xfrm>
          <a:prstGeom prst="rect">
            <a:avLst/>
          </a:prstGeom>
          <a:noFill/>
        </p:spPr>
        <p:txBody>
          <a:bodyPr wrap="square">
            <a:spAutoFit/>
          </a:bodyPr>
          <a:lstStyle/>
          <a:p>
            <a:r>
              <a:rPr lang="es-CO" sz="1000" noProof="0" dirty="0">
                <a:hlinkClick r:id="rId3"/>
              </a:rPr>
              <a:t>https://es.wikipedia.org/wiki/Curva_ROC</a:t>
            </a:r>
            <a:endParaRPr lang="es-CO" sz="1000" noProof="0" dirty="0"/>
          </a:p>
        </p:txBody>
      </p:sp>
      <p:pic>
        <p:nvPicPr>
          <p:cNvPr id="7" name="Imagen 6" descr="Gráfico, Gráfico de líneas&#10;&#10;El contenido generado por IA puede ser incorrecto.">
            <a:extLst>
              <a:ext uri="{FF2B5EF4-FFF2-40B4-BE49-F238E27FC236}">
                <a16:creationId xmlns:a16="http://schemas.microsoft.com/office/drawing/2014/main" id="{4149AE23-CA1A-7BBB-5B0D-AF8A8BC07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984" y="3594035"/>
            <a:ext cx="5410955" cy="2676899"/>
          </a:xfrm>
          <a:prstGeom prst="rect">
            <a:avLst/>
          </a:prstGeom>
        </p:spPr>
      </p:pic>
      <p:sp>
        <p:nvSpPr>
          <p:cNvPr id="10" name="Título 1">
            <a:extLst>
              <a:ext uri="{FF2B5EF4-FFF2-40B4-BE49-F238E27FC236}">
                <a16:creationId xmlns:a16="http://schemas.microsoft.com/office/drawing/2014/main" id="{AD02BF8B-2941-712D-7D4B-D8A5A1300684}"/>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Métrica a usar: ROC-AUC</a:t>
            </a:r>
          </a:p>
        </p:txBody>
      </p:sp>
    </p:spTree>
    <p:extLst>
      <p:ext uri="{BB962C8B-B14F-4D97-AF65-F5344CB8AC3E}">
        <p14:creationId xmlns:p14="http://schemas.microsoft.com/office/powerpoint/2010/main" val="3159344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37453EBE-ED1F-7CDC-04F6-BE9C7B7B3A61}"/>
              </a:ext>
            </a:extLst>
          </p:cNvPr>
          <p:cNvPicPr>
            <a:picLocks noGrp="1" noChangeAspect="1"/>
          </p:cNvPicPr>
          <p:nvPr>
            <p:ph idx="1"/>
          </p:nvPr>
        </p:nvPicPr>
        <p:blipFill>
          <a:blip r:embed="rId2"/>
          <a:stretch>
            <a:fillRect/>
          </a:stretch>
        </p:blipFill>
        <p:spPr>
          <a:xfrm>
            <a:off x="2582875" y="2435248"/>
            <a:ext cx="7026249" cy="3132091"/>
          </a:xfrm>
        </p:spPr>
      </p:pic>
      <p:sp>
        <p:nvSpPr>
          <p:cNvPr id="6" name="Título 1">
            <a:extLst>
              <a:ext uri="{FF2B5EF4-FFF2-40B4-BE49-F238E27FC236}">
                <a16:creationId xmlns:a16="http://schemas.microsoft.com/office/drawing/2014/main" id="{7A5F517B-BBC3-302D-468A-8DD544D5276B}"/>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dirty="0">
                <a:ln w="0"/>
                <a:solidFill>
                  <a:schemeClr val="bg2"/>
                </a:solidFill>
                <a:effectLst>
                  <a:innerShdw blurRad="63500" dist="50800" dir="13500000">
                    <a:srgbClr val="000000">
                      <a:alpha val="50000"/>
                    </a:srgbClr>
                  </a:innerShdw>
                </a:effectLst>
              </a:rPr>
              <a:t>Dataset de prueba</a:t>
            </a:r>
            <a:endParaRPr lang="es-CO" b="1" spc="50" noProof="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834141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59DC6D9-5D04-05F6-14B6-4127E0961C29}"/>
              </a:ext>
            </a:extLst>
          </p:cNvPr>
          <p:cNvSpPr>
            <a:spLocks noGrp="1"/>
          </p:cNvSpPr>
          <p:nvPr>
            <p:ph type="title"/>
          </p:nvPr>
        </p:nvSpPr>
        <p:spPr/>
        <p:txBody>
          <a:bodyPr/>
          <a:lstStyle/>
          <a:p>
            <a:r>
              <a:rPr lang="es-CO" dirty="0"/>
              <a:t>Resultados</a:t>
            </a:r>
          </a:p>
        </p:txBody>
      </p:sp>
      <p:sp>
        <p:nvSpPr>
          <p:cNvPr id="5" name="Marcador de texto 4">
            <a:extLst>
              <a:ext uri="{FF2B5EF4-FFF2-40B4-BE49-F238E27FC236}">
                <a16:creationId xmlns:a16="http://schemas.microsoft.com/office/drawing/2014/main" id="{1D196059-BF8F-EE4A-76F1-9A4C23572F43}"/>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2410787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CE73CD30-B73E-690D-83C7-8B68AD5D7108}"/>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dirty="0">
                <a:ln w="0"/>
                <a:solidFill>
                  <a:schemeClr val="bg2"/>
                </a:solidFill>
                <a:effectLst>
                  <a:innerShdw blurRad="63500" dist="50800" dir="13500000">
                    <a:srgbClr val="000000">
                      <a:alpha val="50000"/>
                    </a:srgbClr>
                  </a:innerShdw>
                </a:effectLst>
              </a:rPr>
              <a:t>Métodos de clasificación implementados</a:t>
            </a:r>
            <a:endParaRPr lang="es-CO" b="1" spc="50" noProof="0" dirty="0">
              <a:ln w="0"/>
              <a:solidFill>
                <a:schemeClr val="bg2"/>
              </a:solidFill>
              <a:effectLst>
                <a:innerShdw blurRad="63500" dist="50800" dir="13500000">
                  <a:srgbClr val="000000">
                    <a:alpha val="50000"/>
                  </a:srgbClr>
                </a:innerShdw>
              </a:effectLst>
            </a:endParaRPr>
          </a:p>
        </p:txBody>
      </p:sp>
      <p:sp>
        <p:nvSpPr>
          <p:cNvPr id="3" name="Marcador de contenido 2">
            <a:extLst>
              <a:ext uri="{FF2B5EF4-FFF2-40B4-BE49-F238E27FC236}">
                <a16:creationId xmlns:a16="http://schemas.microsoft.com/office/drawing/2014/main" id="{E36791AF-8663-968A-E82D-DC474324322A}"/>
              </a:ext>
            </a:extLst>
          </p:cNvPr>
          <p:cNvSpPr>
            <a:spLocks noGrp="1"/>
          </p:cNvSpPr>
          <p:nvPr>
            <p:ph idx="1"/>
          </p:nvPr>
        </p:nvSpPr>
        <p:spPr/>
        <p:txBody>
          <a:bodyPr/>
          <a:lstStyle/>
          <a:p>
            <a:r>
              <a:rPr lang="es-CO" dirty="0"/>
              <a:t>LR: Linear </a:t>
            </a:r>
            <a:r>
              <a:rPr lang="es-CO" dirty="0" err="1"/>
              <a:t>regression</a:t>
            </a:r>
            <a:endParaRPr lang="es-CO" dirty="0"/>
          </a:p>
          <a:p>
            <a:r>
              <a:rPr lang="es-CO" dirty="0"/>
              <a:t>SVC: Super vector </a:t>
            </a:r>
            <a:r>
              <a:rPr lang="es-CO" dirty="0" err="1"/>
              <a:t>classifier</a:t>
            </a:r>
            <a:endParaRPr lang="es-CO" dirty="0"/>
          </a:p>
          <a:p>
            <a:r>
              <a:rPr lang="es-CO" dirty="0"/>
              <a:t>KNN: k-</a:t>
            </a:r>
            <a:r>
              <a:rPr lang="es-CO" dirty="0" err="1"/>
              <a:t>Nearest</a:t>
            </a:r>
            <a:r>
              <a:rPr lang="es-CO" dirty="0"/>
              <a:t> </a:t>
            </a:r>
            <a:r>
              <a:rPr lang="es-CO" dirty="0" err="1"/>
              <a:t>Neighbors</a:t>
            </a:r>
            <a:endParaRPr lang="es-CO" dirty="0"/>
          </a:p>
          <a:p>
            <a:r>
              <a:rPr lang="es-CO" dirty="0"/>
              <a:t>DT: </a:t>
            </a:r>
            <a:r>
              <a:rPr lang="es-CO" dirty="0" err="1"/>
              <a:t>Decision</a:t>
            </a:r>
            <a:r>
              <a:rPr lang="es-CO" dirty="0"/>
              <a:t> </a:t>
            </a:r>
            <a:r>
              <a:rPr lang="es-CO" dirty="0" err="1"/>
              <a:t>Trees</a:t>
            </a:r>
            <a:endParaRPr lang="es-CO" dirty="0"/>
          </a:p>
          <a:p>
            <a:r>
              <a:rPr lang="es-CO" dirty="0"/>
              <a:t>RF: </a:t>
            </a:r>
            <a:r>
              <a:rPr lang="es-CO" dirty="0" err="1"/>
              <a:t>Rando</a:t>
            </a:r>
            <a:r>
              <a:rPr lang="es-CO" dirty="0"/>
              <a:t> Forest </a:t>
            </a:r>
            <a:r>
              <a:rPr lang="es-CO" dirty="0" err="1"/>
              <a:t>Classifier</a:t>
            </a:r>
            <a:endParaRPr lang="es-CO" dirty="0"/>
          </a:p>
          <a:p>
            <a:r>
              <a:rPr lang="es-CO" dirty="0"/>
              <a:t>AB: Ada </a:t>
            </a:r>
            <a:r>
              <a:rPr lang="es-CO" dirty="0" err="1"/>
              <a:t>Boost</a:t>
            </a:r>
            <a:endParaRPr lang="es-CO" dirty="0"/>
          </a:p>
          <a:p>
            <a:endParaRPr lang="es-CO" dirty="0"/>
          </a:p>
          <a:p>
            <a:endParaRPr lang="es-CO" dirty="0"/>
          </a:p>
          <a:p>
            <a:endParaRPr lang="es-CO" dirty="0"/>
          </a:p>
        </p:txBody>
      </p:sp>
    </p:spTree>
    <p:extLst>
      <p:ext uri="{BB962C8B-B14F-4D97-AF65-F5344CB8AC3E}">
        <p14:creationId xmlns:p14="http://schemas.microsoft.com/office/powerpoint/2010/main" val="269850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5160E-8C07-9027-E3A2-CCDA17A5678C}"/>
            </a:ext>
          </a:extLst>
        </p:cNvPr>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21C050D-1F72-647D-C03F-B4AB4F22D876}"/>
              </a:ext>
            </a:extLst>
          </p:cNvPr>
          <p:cNvPicPr>
            <a:picLocks noGrp="1" noChangeAspect="1"/>
          </p:cNvPicPr>
          <p:nvPr>
            <p:ph idx="1"/>
          </p:nvPr>
        </p:nvPicPr>
        <p:blipFill>
          <a:blip r:embed="rId3"/>
          <a:srcRect b="50186"/>
          <a:stretch>
            <a:fillRect/>
          </a:stretch>
        </p:blipFill>
        <p:spPr>
          <a:xfrm>
            <a:off x="105456" y="1699924"/>
            <a:ext cx="11772507" cy="4894839"/>
          </a:xfrm>
        </p:spPr>
      </p:pic>
      <p:sp>
        <p:nvSpPr>
          <p:cNvPr id="10" name="Título 1">
            <a:extLst>
              <a:ext uri="{FF2B5EF4-FFF2-40B4-BE49-F238E27FC236}">
                <a16:creationId xmlns:a16="http://schemas.microsoft.com/office/drawing/2014/main" id="{45E691F1-91D7-9310-1C45-5A81CC2012D5}"/>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dirty="0">
                <a:ln w="0"/>
                <a:solidFill>
                  <a:schemeClr val="bg2"/>
                </a:solidFill>
                <a:effectLst>
                  <a:innerShdw blurRad="63500" dist="50800" dir="13500000">
                    <a:srgbClr val="000000">
                      <a:alpha val="50000"/>
                    </a:srgbClr>
                  </a:innerShdw>
                </a:effectLst>
              </a:rPr>
              <a:t>Detección de anomalías en el dataset de prueba</a:t>
            </a:r>
            <a:endParaRPr lang="es-CO" b="1" spc="50" noProof="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14527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8CD42-4BD4-989E-F319-1DD91E8C99CD}"/>
            </a:ext>
          </a:extLst>
        </p:cNvPr>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E0CE532-1E39-FEA0-1821-1453AA9CA686}"/>
              </a:ext>
            </a:extLst>
          </p:cNvPr>
          <p:cNvPicPr>
            <a:picLocks noGrp="1" noChangeAspect="1"/>
          </p:cNvPicPr>
          <p:nvPr>
            <p:ph idx="1"/>
          </p:nvPr>
        </p:nvPicPr>
        <p:blipFill>
          <a:blip r:embed="rId2"/>
          <a:srcRect t="49562"/>
          <a:stretch>
            <a:fillRect/>
          </a:stretch>
        </p:blipFill>
        <p:spPr>
          <a:xfrm>
            <a:off x="347966" y="2018144"/>
            <a:ext cx="11496067" cy="4839856"/>
          </a:xfrm>
        </p:spPr>
      </p:pic>
      <p:sp>
        <p:nvSpPr>
          <p:cNvPr id="10" name="Título 1">
            <a:extLst>
              <a:ext uri="{FF2B5EF4-FFF2-40B4-BE49-F238E27FC236}">
                <a16:creationId xmlns:a16="http://schemas.microsoft.com/office/drawing/2014/main" id="{ABB33206-E3F9-E7F4-4014-D2E699B37E83}"/>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dirty="0">
                <a:ln w="0"/>
                <a:solidFill>
                  <a:schemeClr val="bg2"/>
                </a:solidFill>
                <a:effectLst>
                  <a:innerShdw blurRad="63500" dist="50800" dir="13500000">
                    <a:srgbClr val="000000">
                      <a:alpha val="50000"/>
                    </a:srgbClr>
                  </a:innerShdw>
                </a:effectLst>
              </a:rPr>
              <a:t>Detección de anomalías en el</a:t>
            </a:r>
            <a:r>
              <a:rPr lang="es-CO" b="1" spc="50" noProof="0" dirty="0">
                <a:ln w="0"/>
                <a:solidFill>
                  <a:schemeClr val="bg2"/>
                </a:solidFill>
                <a:effectLst>
                  <a:innerShdw blurRad="63500" dist="50800" dir="13500000">
                    <a:srgbClr val="000000">
                      <a:alpha val="50000"/>
                    </a:srgbClr>
                  </a:innerShdw>
                </a:effectLst>
              </a:rPr>
              <a:t> dataset de prueba</a:t>
            </a:r>
          </a:p>
        </p:txBody>
      </p:sp>
    </p:spTree>
    <p:extLst>
      <p:ext uri="{BB962C8B-B14F-4D97-AF65-F5344CB8AC3E}">
        <p14:creationId xmlns:p14="http://schemas.microsoft.com/office/powerpoint/2010/main" val="392681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19FB5-7F71-22A4-5386-AF74C37BB034}"/>
            </a:ext>
          </a:extLst>
        </p:cNvPr>
        <p:cNvGrpSpPr/>
        <p:nvPr/>
      </p:nvGrpSpPr>
      <p:grpSpPr>
        <a:xfrm>
          <a:off x="0" y="0"/>
          <a:ext cx="0" cy="0"/>
          <a:chOff x="0" y="0"/>
          <a:chExt cx="0" cy="0"/>
        </a:xfrm>
      </p:grpSpPr>
      <p:sp>
        <p:nvSpPr>
          <p:cNvPr id="10" name="Título 1">
            <a:extLst>
              <a:ext uri="{FF2B5EF4-FFF2-40B4-BE49-F238E27FC236}">
                <a16:creationId xmlns:a16="http://schemas.microsoft.com/office/drawing/2014/main" id="{0289F7CF-546B-F0B6-97D4-B31B5974BEE2}"/>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19138">
              <a:tabLst>
                <a:tab pos="4664075" algn="l"/>
              </a:tabLst>
            </a:pPr>
            <a:r>
              <a:rPr lang="es-CO" sz="3600" b="1" spc="50" noProof="0" dirty="0">
                <a:ln w="0"/>
                <a:solidFill>
                  <a:schemeClr val="bg2"/>
                </a:solidFill>
                <a:effectLst>
                  <a:innerShdw blurRad="63500" dist="50800" dir="13500000">
                    <a:srgbClr val="000000">
                      <a:alpha val="50000"/>
                    </a:srgbClr>
                  </a:innerShdw>
                </a:effectLst>
              </a:rPr>
              <a:t>Comparación</a:t>
            </a:r>
            <a:r>
              <a:rPr lang="es-CO" sz="3600" b="1" spc="50" dirty="0">
                <a:ln w="0"/>
                <a:solidFill>
                  <a:schemeClr val="bg2"/>
                </a:solidFill>
                <a:effectLst>
                  <a:innerShdw blurRad="63500" dist="50800" dir="13500000">
                    <a:srgbClr val="000000">
                      <a:alpha val="50000"/>
                    </a:srgbClr>
                  </a:innerShdw>
                </a:effectLst>
              </a:rPr>
              <a:t> de ROC-AUC antes y después de eliminar anomalías mediante métodos no supervisados</a:t>
            </a:r>
            <a:endParaRPr lang="es-CO" sz="3600" b="1" spc="50" noProof="0" dirty="0">
              <a:ln w="0"/>
              <a:solidFill>
                <a:schemeClr val="bg2"/>
              </a:solidFill>
              <a:effectLst>
                <a:innerShdw blurRad="63500" dist="50800" dir="13500000">
                  <a:srgbClr val="000000">
                    <a:alpha val="50000"/>
                  </a:srgbClr>
                </a:innerShdw>
              </a:effectLst>
            </a:endParaRPr>
          </a:p>
        </p:txBody>
      </p:sp>
      <p:pic>
        <p:nvPicPr>
          <p:cNvPr id="4" name="Marcador de contenido 3">
            <a:extLst>
              <a:ext uri="{FF2B5EF4-FFF2-40B4-BE49-F238E27FC236}">
                <a16:creationId xmlns:a16="http://schemas.microsoft.com/office/drawing/2014/main" id="{C35B738F-60FA-EDAB-255D-57063F1834DB}"/>
              </a:ext>
            </a:extLst>
          </p:cNvPr>
          <p:cNvPicPr>
            <a:picLocks noGrp="1" noChangeAspect="1"/>
          </p:cNvPicPr>
          <p:nvPr>
            <p:ph idx="1"/>
          </p:nvPr>
        </p:nvPicPr>
        <p:blipFill>
          <a:blip r:embed="rId2"/>
          <a:srcRect t="-1" b="50076"/>
          <a:stretch>
            <a:fillRect/>
          </a:stretch>
        </p:blipFill>
        <p:spPr>
          <a:xfrm>
            <a:off x="1256231" y="1746104"/>
            <a:ext cx="9679537" cy="5005676"/>
          </a:xfrm>
          <a:prstGeom prst="rect">
            <a:avLst/>
          </a:prstGeom>
        </p:spPr>
      </p:pic>
      <p:grpSp>
        <p:nvGrpSpPr>
          <p:cNvPr id="6" name="Grupo 5">
            <a:extLst>
              <a:ext uri="{FF2B5EF4-FFF2-40B4-BE49-F238E27FC236}">
                <a16:creationId xmlns:a16="http://schemas.microsoft.com/office/drawing/2014/main" id="{3B95B7E6-8061-1378-3C00-4A40F831221D}"/>
              </a:ext>
            </a:extLst>
          </p:cNvPr>
          <p:cNvGrpSpPr/>
          <p:nvPr/>
        </p:nvGrpSpPr>
        <p:grpSpPr>
          <a:xfrm>
            <a:off x="177279" y="3275045"/>
            <a:ext cx="1352939" cy="646331"/>
            <a:chOff x="261257" y="3275045"/>
            <a:chExt cx="1352939" cy="646331"/>
          </a:xfrm>
        </p:grpSpPr>
        <p:sp>
          <p:nvSpPr>
            <p:cNvPr id="2" name="CuadroTexto 1">
              <a:extLst>
                <a:ext uri="{FF2B5EF4-FFF2-40B4-BE49-F238E27FC236}">
                  <a16:creationId xmlns:a16="http://schemas.microsoft.com/office/drawing/2014/main" id="{B9E8909F-A32D-2D59-9D3A-81F2D3C533FC}"/>
                </a:ext>
              </a:extLst>
            </p:cNvPr>
            <p:cNvSpPr txBox="1"/>
            <p:nvPr/>
          </p:nvSpPr>
          <p:spPr>
            <a:xfrm>
              <a:off x="438539" y="3275045"/>
              <a:ext cx="1175657" cy="646331"/>
            </a:xfrm>
            <a:prstGeom prst="rect">
              <a:avLst/>
            </a:prstGeom>
            <a:noFill/>
          </p:spPr>
          <p:txBody>
            <a:bodyPr wrap="square" rtlCol="0">
              <a:spAutoFit/>
            </a:bodyPr>
            <a:lstStyle/>
            <a:p>
              <a:r>
                <a:rPr lang="es-CO" dirty="0"/>
                <a:t>Antes</a:t>
              </a:r>
            </a:p>
            <a:p>
              <a:r>
                <a:rPr lang="es-CO" dirty="0"/>
                <a:t>Después</a:t>
              </a:r>
            </a:p>
          </p:txBody>
        </p:sp>
        <p:sp>
          <p:nvSpPr>
            <p:cNvPr id="3" name="Rectángulo 2">
              <a:extLst>
                <a:ext uri="{FF2B5EF4-FFF2-40B4-BE49-F238E27FC236}">
                  <a16:creationId xmlns:a16="http://schemas.microsoft.com/office/drawing/2014/main" id="{3CD64788-A7FC-1352-75F3-28579C03718E}"/>
                </a:ext>
              </a:extLst>
            </p:cNvPr>
            <p:cNvSpPr/>
            <p:nvPr/>
          </p:nvSpPr>
          <p:spPr>
            <a:xfrm>
              <a:off x="261257" y="3352022"/>
              <a:ext cx="177282" cy="215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82ECD71B-19DA-3F95-E7C4-8F6B32EF3463}"/>
                </a:ext>
              </a:extLst>
            </p:cNvPr>
            <p:cNvSpPr/>
            <p:nvPr/>
          </p:nvSpPr>
          <p:spPr>
            <a:xfrm>
              <a:off x="261257" y="3636699"/>
              <a:ext cx="177282" cy="21537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3935111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6A0D8-1BBD-FDFF-D9D2-FFBDA0E5299A}"/>
            </a:ext>
          </a:extLst>
        </p:cNvPr>
        <p:cNvGrpSpPr/>
        <p:nvPr/>
      </p:nvGrpSpPr>
      <p:grpSpPr>
        <a:xfrm>
          <a:off x="0" y="0"/>
          <a:ext cx="0" cy="0"/>
          <a:chOff x="0" y="0"/>
          <a:chExt cx="0" cy="0"/>
        </a:xfrm>
      </p:grpSpPr>
      <p:pic>
        <p:nvPicPr>
          <p:cNvPr id="2" name="Marcador de contenido 3">
            <a:extLst>
              <a:ext uri="{FF2B5EF4-FFF2-40B4-BE49-F238E27FC236}">
                <a16:creationId xmlns:a16="http://schemas.microsoft.com/office/drawing/2014/main" id="{816D0EF0-D468-E847-3BE7-68E240E33189}"/>
              </a:ext>
            </a:extLst>
          </p:cNvPr>
          <p:cNvPicPr>
            <a:picLocks noChangeAspect="1"/>
          </p:cNvPicPr>
          <p:nvPr/>
        </p:nvPicPr>
        <p:blipFill>
          <a:blip r:embed="rId2"/>
          <a:srcRect t="67207"/>
          <a:stretch>
            <a:fillRect/>
          </a:stretch>
        </p:blipFill>
        <p:spPr>
          <a:xfrm>
            <a:off x="1242936" y="3426372"/>
            <a:ext cx="9685108" cy="3289908"/>
          </a:xfrm>
          <a:prstGeom prst="rect">
            <a:avLst/>
          </a:prstGeom>
        </p:spPr>
      </p:pic>
      <p:pic>
        <p:nvPicPr>
          <p:cNvPr id="4" name="Marcador de contenido 3">
            <a:extLst>
              <a:ext uri="{FF2B5EF4-FFF2-40B4-BE49-F238E27FC236}">
                <a16:creationId xmlns:a16="http://schemas.microsoft.com/office/drawing/2014/main" id="{271865FC-A8B7-7E23-3F23-7F0356E3E084}"/>
              </a:ext>
            </a:extLst>
          </p:cNvPr>
          <p:cNvPicPr>
            <a:picLocks noGrp="1" noChangeAspect="1"/>
          </p:cNvPicPr>
          <p:nvPr>
            <p:ph idx="1"/>
          </p:nvPr>
        </p:nvPicPr>
        <p:blipFill>
          <a:blip r:embed="rId2"/>
          <a:srcRect t="50115" b="33422"/>
          <a:stretch>
            <a:fillRect/>
          </a:stretch>
        </p:blipFill>
        <p:spPr>
          <a:xfrm>
            <a:off x="1295486" y="1795790"/>
            <a:ext cx="9685108" cy="1651602"/>
          </a:xfrm>
          <a:prstGeom prst="rect">
            <a:avLst/>
          </a:prstGeom>
        </p:spPr>
      </p:pic>
      <p:sp>
        <p:nvSpPr>
          <p:cNvPr id="6" name="Título 1">
            <a:extLst>
              <a:ext uri="{FF2B5EF4-FFF2-40B4-BE49-F238E27FC236}">
                <a16:creationId xmlns:a16="http://schemas.microsoft.com/office/drawing/2014/main" id="{17D27E2E-47EC-5BD2-B8CE-E915D883042B}"/>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19138">
              <a:tabLst>
                <a:tab pos="4664075" algn="l"/>
              </a:tabLst>
            </a:pPr>
            <a:r>
              <a:rPr lang="es-CO" sz="3600" b="1" spc="50" noProof="0" dirty="0">
                <a:ln w="0"/>
                <a:solidFill>
                  <a:schemeClr val="bg2"/>
                </a:solidFill>
                <a:effectLst>
                  <a:innerShdw blurRad="63500" dist="50800" dir="13500000">
                    <a:srgbClr val="000000">
                      <a:alpha val="50000"/>
                    </a:srgbClr>
                  </a:innerShdw>
                </a:effectLst>
              </a:rPr>
              <a:t>Comparación</a:t>
            </a:r>
            <a:r>
              <a:rPr lang="es-CO" sz="3600" b="1" spc="50" dirty="0">
                <a:ln w="0"/>
                <a:solidFill>
                  <a:schemeClr val="bg2"/>
                </a:solidFill>
                <a:effectLst>
                  <a:innerShdw blurRad="63500" dist="50800" dir="13500000">
                    <a:srgbClr val="000000">
                      <a:alpha val="50000"/>
                    </a:srgbClr>
                  </a:innerShdw>
                </a:effectLst>
              </a:rPr>
              <a:t> de ROC-AUC antes y después de eliminar anomalías mediante métodos no supervisados</a:t>
            </a:r>
            <a:endParaRPr lang="es-CO" sz="3600" b="1" spc="50" noProof="0" dirty="0">
              <a:ln w="0"/>
              <a:solidFill>
                <a:schemeClr val="bg2"/>
              </a:solidFill>
              <a:effectLst>
                <a:innerShdw blurRad="63500" dist="50800" dir="13500000">
                  <a:srgbClr val="000000">
                    <a:alpha val="50000"/>
                  </a:srgbClr>
                </a:innerShdw>
              </a:effectLst>
            </a:endParaRPr>
          </a:p>
        </p:txBody>
      </p:sp>
      <p:grpSp>
        <p:nvGrpSpPr>
          <p:cNvPr id="3" name="Grupo 2">
            <a:extLst>
              <a:ext uri="{FF2B5EF4-FFF2-40B4-BE49-F238E27FC236}">
                <a16:creationId xmlns:a16="http://schemas.microsoft.com/office/drawing/2014/main" id="{26A8F6D7-9E3B-F21E-3223-2157C2582EE4}"/>
              </a:ext>
            </a:extLst>
          </p:cNvPr>
          <p:cNvGrpSpPr/>
          <p:nvPr/>
        </p:nvGrpSpPr>
        <p:grpSpPr>
          <a:xfrm>
            <a:off x="177279" y="3275045"/>
            <a:ext cx="1352939" cy="646331"/>
            <a:chOff x="261257" y="3275045"/>
            <a:chExt cx="1352939" cy="646331"/>
          </a:xfrm>
        </p:grpSpPr>
        <p:sp>
          <p:nvSpPr>
            <p:cNvPr id="5" name="CuadroTexto 4">
              <a:extLst>
                <a:ext uri="{FF2B5EF4-FFF2-40B4-BE49-F238E27FC236}">
                  <a16:creationId xmlns:a16="http://schemas.microsoft.com/office/drawing/2014/main" id="{F5D04139-3B73-C8BC-E812-0FDE95A42584}"/>
                </a:ext>
              </a:extLst>
            </p:cNvPr>
            <p:cNvSpPr txBox="1"/>
            <p:nvPr/>
          </p:nvSpPr>
          <p:spPr>
            <a:xfrm>
              <a:off x="438539" y="3275045"/>
              <a:ext cx="1175657" cy="646331"/>
            </a:xfrm>
            <a:prstGeom prst="rect">
              <a:avLst/>
            </a:prstGeom>
            <a:noFill/>
          </p:spPr>
          <p:txBody>
            <a:bodyPr wrap="square" rtlCol="0">
              <a:spAutoFit/>
            </a:bodyPr>
            <a:lstStyle/>
            <a:p>
              <a:r>
                <a:rPr lang="es-CO" dirty="0"/>
                <a:t>Antes</a:t>
              </a:r>
            </a:p>
            <a:p>
              <a:r>
                <a:rPr lang="es-CO" dirty="0"/>
                <a:t>Después</a:t>
              </a:r>
            </a:p>
          </p:txBody>
        </p:sp>
        <p:sp>
          <p:nvSpPr>
            <p:cNvPr id="7" name="Rectángulo 6">
              <a:extLst>
                <a:ext uri="{FF2B5EF4-FFF2-40B4-BE49-F238E27FC236}">
                  <a16:creationId xmlns:a16="http://schemas.microsoft.com/office/drawing/2014/main" id="{E00488B4-F92E-D505-E492-4224921A7F00}"/>
                </a:ext>
              </a:extLst>
            </p:cNvPr>
            <p:cNvSpPr/>
            <p:nvPr/>
          </p:nvSpPr>
          <p:spPr>
            <a:xfrm>
              <a:off x="261257" y="3352022"/>
              <a:ext cx="177282" cy="215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8D49CF89-7270-58D3-E458-2C753190D753}"/>
                </a:ext>
              </a:extLst>
            </p:cNvPr>
            <p:cNvSpPr/>
            <p:nvPr/>
          </p:nvSpPr>
          <p:spPr>
            <a:xfrm>
              <a:off x="261257" y="3636699"/>
              <a:ext cx="177282" cy="21537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51726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723027-4017-B4A4-4CE6-047AB9515038}"/>
              </a:ext>
            </a:extLst>
          </p:cNvPr>
          <p:cNvSpPr>
            <a:spLocks noGrp="1"/>
          </p:cNvSpPr>
          <p:nvPr>
            <p:ph idx="1"/>
          </p:nvPr>
        </p:nvSpPr>
        <p:spPr/>
        <p:txBody>
          <a:bodyPr/>
          <a:lstStyle/>
          <a:p>
            <a:pPr marL="0" indent="0">
              <a:buNone/>
            </a:pPr>
            <a:r>
              <a:rPr lang="es-CO" noProof="0" dirty="0"/>
              <a:t>Esta presentación sigue la estructura planteada de 3 capítulos: 1. método, 2. base de datos RIPS, 3. aplicación del método sobre los RIPS.</a:t>
            </a:r>
          </a:p>
          <a:p>
            <a:pPr marL="0" indent="0">
              <a:buNone/>
            </a:pPr>
            <a:endParaRPr lang="es-CO" noProof="0" dirty="0"/>
          </a:p>
          <a:p>
            <a:pPr marL="0" indent="0">
              <a:buNone/>
            </a:pPr>
            <a:r>
              <a:rPr lang="es-CO" dirty="0"/>
              <a:t>Conceptos clave:</a:t>
            </a:r>
            <a:endParaRPr lang="es-CO" noProof="0" dirty="0"/>
          </a:p>
          <a:p>
            <a:pPr marL="447675"/>
            <a:r>
              <a:rPr lang="es-CO" noProof="0" dirty="0"/>
              <a:t>¿Qué son los RIPS?</a:t>
            </a:r>
          </a:p>
          <a:p>
            <a:pPr marL="447675"/>
            <a:r>
              <a:rPr lang="es-CO" noProof="0" dirty="0"/>
              <a:t>¿Qué es la UPC?</a:t>
            </a:r>
          </a:p>
          <a:p>
            <a:pPr marL="447675"/>
            <a:r>
              <a:rPr lang="es-CO" noProof="0" dirty="0"/>
              <a:t>¿Qué es el estudio de suficiencia UPC?</a:t>
            </a:r>
          </a:p>
          <a:p>
            <a:pPr marL="447675"/>
            <a:r>
              <a:rPr lang="es-CO" dirty="0"/>
              <a:t>¿Qué es CRISP-DM?</a:t>
            </a:r>
            <a:endParaRPr lang="es-CO" noProof="0" dirty="0"/>
          </a:p>
        </p:txBody>
      </p:sp>
      <p:sp>
        <p:nvSpPr>
          <p:cNvPr id="6" name="Título 1">
            <a:extLst>
              <a:ext uri="{FF2B5EF4-FFF2-40B4-BE49-F238E27FC236}">
                <a16:creationId xmlns:a16="http://schemas.microsoft.com/office/drawing/2014/main" id="{417508A4-1404-9159-5808-701E7AACBDE8}"/>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Introducción</a:t>
            </a:r>
          </a:p>
        </p:txBody>
      </p:sp>
    </p:spTree>
    <p:extLst>
      <p:ext uri="{BB962C8B-B14F-4D97-AF65-F5344CB8AC3E}">
        <p14:creationId xmlns:p14="http://schemas.microsoft.com/office/powerpoint/2010/main" val="1855916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B87110-51A0-96C0-A6E0-DC45B66FE4B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3" name="Rectangle 1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7" name="Rectangle 1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9" name="Freeform: Shape 1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noProof="0" dirty="0"/>
          </a:p>
        </p:txBody>
      </p:sp>
      <p:sp>
        <p:nvSpPr>
          <p:cNvPr id="4" name="Título 3">
            <a:extLst>
              <a:ext uri="{FF2B5EF4-FFF2-40B4-BE49-F238E27FC236}">
                <a16:creationId xmlns:a16="http://schemas.microsoft.com/office/drawing/2014/main" id="{6ED300CA-249F-4AD6-A8A2-AD8515653CC5}"/>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s-CO" sz="4800" kern="1200" noProof="0" dirty="0">
                <a:solidFill>
                  <a:srgbClr val="FFFFFF"/>
                </a:solidFill>
                <a:latin typeface="+mj-lt"/>
                <a:ea typeface="+mj-ea"/>
                <a:cs typeface="+mj-cs"/>
              </a:rPr>
              <a:t>Base de datos a partir de los Registros Individuales de Prestación de Servicios de Salud (RIPS)</a:t>
            </a:r>
          </a:p>
        </p:txBody>
      </p:sp>
    </p:spTree>
    <p:extLst>
      <p:ext uri="{BB962C8B-B14F-4D97-AF65-F5344CB8AC3E}">
        <p14:creationId xmlns:p14="http://schemas.microsoft.com/office/powerpoint/2010/main" val="814542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33D76-17EB-8A03-FEBB-A6492D2286A8}"/>
            </a:ext>
          </a:extLst>
        </p:cNvPr>
        <p:cNvGrpSpPr/>
        <p:nvPr/>
      </p:nvGrpSpPr>
      <p:grpSpPr>
        <a:xfrm>
          <a:off x="0" y="0"/>
          <a:ext cx="0" cy="0"/>
          <a:chOff x="0" y="0"/>
          <a:chExt cx="0" cy="0"/>
        </a:xfrm>
      </p:grpSpPr>
      <p:sp>
        <p:nvSpPr>
          <p:cNvPr id="10" name="Título 1">
            <a:extLst>
              <a:ext uri="{FF2B5EF4-FFF2-40B4-BE49-F238E27FC236}">
                <a16:creationId xmlns:a16="http://schemas.microsoft.com/office/drawing/2014/main" id="{25B5282C-B478-ED59-E9E7-7C7E62B4751F}"/>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Procedimiento de estructuración de Base de datos RIPS mediante CRISP-DM</a:t>
            </a:r>
          </a:p>
        </p:txBody>
      </p:sp>
      <p:pic>
        <p:nvPicPr>
          <p:cNvPr id="6" name="Marcador de contenido 3">
            <a:extLst>
              <a:ext uri="{FF2B5EF4-FFF2-40B4-BE49-F238E27FC236}">
                <a16:creationId xmlns:a16="http://schemas.microsoft.com/office/drawing/2014/main" id="{C0E6551B-914B-151F-3AF4-6357DF7D256B}"/>
              </a:ext>
            </a:extLst>
          </p:cNvPr>
          <p:cNvPicPr>
            <a:picLocks noChangeAspect="1"/>
          </p:cNvPicPr>
          <p:nvPr/>
        </p:nvPicPr>
        <p:blipFill>
          <a:blip r:embed="rId2"/>
          <a:stretch>
            <a:fillRect/>
          </a:stretch>
        </p:blipFill>
        <p:spPr>
          <a:xfrm>
            <a:off x="6986185" y="1993790"/>
            <a:ext cx="3958278" cy="4351338"/>
          </a:xfrm>
          <a:prstGeom prst="rect">
            <a:avLst/>
          </a:prstGeom>
        </p:spPr>
      </p:pic>
      <p:sp>
        <p:nvSpPr>
          <p:cNvPr id="8" name="Marcador de contenido 7">
            <a:extLst>
              <a:ext uri="{FF2B5EF4-FFF2-40B4-BE49-F238E27FC236}">
                <a16:creationId xmlns:a16="http://schemas.microsoft.com/office/drawing/2014/main" id="{9660CA15-AC9D-B7DF-EC88-476B2212D5ED}"/>
              </a:ext>
            </a:extLst>
          </p:cNvPr>
          <p:cNvSpPr>
            <a:spLocks noGrp="1"/>
          </p:cNvSpPr>
          <p:nvPr>
            <p:ph idx="1"/>
          </p:nvPr>
        </p:nvSpPr>
        <p:spPr>
          <a:xfrm>
            <a:off x="838200" y="1825625"/>
            <a:ext cx="5142186" cy="3614122"/>
          </a:xfrm>
        </p:spPr>
        <p:txBody>
          <a:bodyPr>
            <a:normAutofit fontScale="92500" lnSpcReduction="10000"/>
          </a:bodyPr>
          <a:lstStyle/>
          <a:p>
            <a:pPr marL="0" indent="0" algn="just">
              <a:buNone/>
            </a:pPr>
            <a:r>
              <a:rPr lang="es-CO" dirty="0"/>
              <a:t>Implementación de marco metodológico CRISP-DM, mediante el uso de </a:t>
            </a:r>
            <a:r>
              <a:rPr lang="es-CO" b="1" dirty="0"/>
              <a:t>Notebooks de Python</a:t>
            </a:r>
            <a:r>
              <a:rPr lang="es-CO" dirty="0"/>
              <a:t>, </a:t>
            </a:r>
            <a:r>
              <a:rPr lang="es-CO" b="1" dirty="0"/>
              <a:t>consultas de SQL</a:t>
            </a:r>
            <a:r>
              <a:rPr lang="es-CO" dirty="0"/>
              <a:t>, </a:t>
            </a:r>
            <a:r>
              <a:rPr lang="es-CO" b="1" dirty="0" err="1"/>
              <a:t>Snowflake</a:t>
            </a:r>
            <a:r>
              <a:rPr lang="es-CO" dirty="0"/>
              <a:t> como repositorio para almacenar, consultar y consumir la información (</a:t>
            </a:r>
            <a:r>
              <a:rPr lang="es-CO" dirty="0" err="1"/>
              <a:t>datawarehouse</a:t>
            </a:r>
            <a:r>
              <a:rPr lang="es-CO" dirty="0"/>
              <a:t>), además de </a:t>
            </a:r>
            <a:r>
              <a:rPr lang="es-CO" b="1" dirty="0" err="1"/>
              <a:t>Power</a:t>
            </a:r>
            <a:r>
              <a:rPr lang="es-CO" b="1" dirty="0"/>
              <a:t> Bi </a:t>
            </a:r>
            <a:r>
              <a:rPr lang="es-CO" dirty="0"/>
              <a:t>para visualización del estado de la información.</a:t>
            </a:r>
          </a:p>
        </p:txBody>
      </p:sp>
      <p:sp>
        <p:nvSpPr>
          <p:cNvPr id="9" name="CuadroTexto 8">
            <a:extLst>
              <a:ext uri="{FF2B5EF4-FFF2-40B4-BE49-F238E27FC236}">
                <a16:creationId xmlns:a16="http://schemas.microsoft.com/office/drawing/2014/main" id="{38B45ED8-621C-B69D-9213-C18C46D0A736}"/>
              </a:ext>
            </a:extLst>
          </p:cNvPr>
          <p:cNvSpPr txBox="1"/>
          <p:nvPr/>
        </p:nvSpPr>
        <p:spPr>
          <a:xfrm>
            <a:off x="998376" y="5514392"/>
            <a:ext cx="5142186" cy="646331"/>
          </a:xfrm>
          <a:prstGeom prst="rect">
            <a:avLst/>
          </a:prstGeom>
          <a:noFill/>
        </p:spPr>
        <p:txBody>
          <a:bodyPr wrap="square" rtlCol="0">
            <a:spAutoFit/>
          </a:bodyPr>
          <a:lstStyle/>
          <a:p>
            <a:r>
              <a:rPr lang="es-CO" dirty="0"/>
              <a:t>Se define la Factura como unidad de análisis y el prestador como objeto de comparación</a:t>
            </a:r>
          </a:p>
        </p:txBody>
      </p:sp>
    </p:spTree>
    <p:extLst>
      <p:ext uri="{BB962C8B-B14F-4D97-AF65-F5344CB8AC3E}">
        <p14:creationId xmlns:p14="http://schemas.microsoft.com/office/powerpoint/2010/main" val="1859176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8CCE4-A63B-1C89-4360-D2151C3853AC}"/>
            </a:ext>
          </a:extLst>
        </p:cNvPr>
        <p:cNvGrpSpPr/>
        <p:nvPr/>
      </p:nvGrpSpPr>
      <p:grpSpPr>
        <a:xfrm>
          <a:off x="0" y="0"/>
          <a:ext cx="0" cy="0"/>
          <a:chOff x="0" y="0"/>
          <a:chExt cx="0" cy="0"/>
        </a:xfrm>
      </p:grpSpPr>
      <p:sp>
        <p:nvSpPr>
          <p:cNvPr id="10" name="Título 1">
            <a:extLst>
              <a:ext uri="{FF2B5EF4-FFF2-40B4-BE49-F238E27FC236}">
                <a16:creationId xmlns:a16="http://schemas.microsoft.com/office/drawing/2014/main" id="{52E4AAE4-66F1-A482-E32D-8A691003D95C}"/>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Procedimiento de estructuración de Base de datos RIPS mediante CRISP-DM</a:t>
            </a:r>
          </a:p>
        </p:txBody>
      </p:sp>
      <p:graphicFrame>
        <p:nvGraphicFramePr>
          <p:cNvPr id="5" name="Marcador de contenido 4">
            <a:extLst>
              <a:ext uri="{FF2B5EF4-FFF2-40B4-BE49-F238E27FC236}">
                <a16:creationId xmlns:a16="http://schemas.microsoft.com/office/drawing/2014/main" id="{8E2EF638-5E71-273B-2459-67565FAE01DC}"/>
              </a:ext>
            </a:extLst>
          </p:cNvPr>
          <p:cNvGraphicFramePr>
            <a:graphicFrameLocks noGrp="1"/>
          </p:cNvGraphicFramePr>
          <p:nvPr>
            <p:ph idx="1"/>
            <p:extLst>
              <p:ext uri="{D42A27DB-BD31-4B8C-83A1-F6EECF244321}">
                <p14:modId xmlns:p14="http://schemas.microsoft.com/office/powerpoint/2010/main" val="11468849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710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A0112CAD-30DE-F632-1B59-32C1D40C4824}"/>
              </a:ext>
            </a:extLst>
          </p:cNvPr>
          <p:cNvGraphicFramePr>
            <a:graphicFrameLocks noGrp="1"/>
          </p:cNvGraphicFramePr>
          <p:nvPr>
            <p:ph idx="1"/>
            <p:extLst>
              <p:ext uri="{D42A27DB-BD31-4B8C-83A1-F6EECF244321}">
                <p14:modId xmlns:p14="http://schemas.microsoft.com/office/powerpoint/2010/main" val="35275997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1">
            <a:extLst>
              <a:ext uri="{FF2B5EF4-FFF2-40B4-BE49-F238E27FC236}">
                <a16:creationId xmlns:a16="http://schemas.microsoft.com/office/drawing/2014/main" id="{54859529-3D6B-F3B7-CFAE-22BA96A15D13}"/>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Procedimiento de estructuración de Base de datos RIPS mediante CRISP-DM</a:t>
            </a:r>
          </a:p>
        </p:txBody>
      </p:sp>
      <p:sp>
        <p:nvSpPr>
          <p:cNvPr id="6" name="CuadroTexto 5">
            <a:extLst>
              <a:ext uri="{FF2B5EF4-FFF2-40B4-BE49-F238E27FC236}">
                <a16:creationId xmlns:a16="http://schemas.microsoft.com/office/drawing/2014/main" id="{C2088F3E-8386-83CE-CD34-A89D991B3114}"/>
              </a:ext>
            </a:extLst>
          </p:cNvPr>
          <p:cNvSpPr txBox="1"/>
          <p:nvPr/>
        </p:nvSpPr>
        <p:spPr>
          <a:xfrm>
            <a:off x="8602824" y="6492875"/>
            <a:ext cx="3181739" cy="307777"/>
          </a:xfrm>
          <a:prstGeom prst="rect">
            <a:avLst/>
          </a:prstGeom>
          <a:noFill/>
        </p:spPr>
        <p:txBody>
          <a:bodyPr wrap="square" rtlCol="0">
            <a:spAutoFit/>
          </a:bodyPr>
          <a:lstStyle/>
          <a:p>
            <a:pPr algn="ctr"/>
            <a:r>
              <a:rPr lang="es-CO" sz="1400" dirty="0">
                <a:solidFill>
                  <a:srgbClr val="FF0000"/>
                </a:solidFill>
              </a:rPr>
              <a:t>Propuesta para el proceso de auditoria</a:t>
            </a:r>
          </a:p>
        </p:txBody>
      </p:sp>
      <p:sp>
        <p:nvSpPr>
          <p:cNvPr id="7" name="Cerrar llave 6">
            <a:extLst>
              <a:ext uri="{FF2B5EF4-FFF2-40B4-BE49-F238E27FC236}">
                <a16:creationId xmlns:a16="http://schemas.microsoft.com/office/drawing/2014/main" id="{C9074499-A299-2C3E-0C20-6301BD6DDFEF}"/>
              </a:ext>
            </a:extLst>
          </p:cNvPr>
          <p:cNvSpPr/>
          <p:nvPr/>
        </p:nvSpPr>
        <p:spPr>
          <a:xfrm rot="5400000">
            <a:off x="9959671" y="4929725"/>
            <a:ext cx="363051" cy="2857525"/>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327990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9C62AE7-7C03-D092-A14B-D9A758F62962}"/>
              </a:ext>
            </a:extLst>
          </p:cNvPr>
          <p:cNvSpPr>
            <a:spLocks noGrp="1"/>
          </p:cNvSpPr>
          <p:nvPr>
            <p:ph type="title"/>
          </p:nvPr>
        </p:nvSpPr>
        <p:spPr/>
        <p:txBody>
          <a:bodyPr/>
          <a:lstStyle/>
          <a:p>
            <a:r>
              <a:rPr lang="es-CO" dirty="0"/>
              <a:t>Resultados</a:t>
            </a:r>
          </a:p>
        </p:txBody>
      </p:sp>
      <p:sp>
        <p:nvSpPr>
          <p:cNvPr id="5" name="Marcador de texto 4">
            <a:extLst>
              <a:ext uri="{FF2B5EF4-FFF2-40B4-BE49-F238E27FC236}">
                <a16:creationId xmlns:a16="http://schemas.microsoft.com/office/drawing/2014/main" id="{67D5505C-5CCD-DEF0-3F33-2737DDE154F7}"/>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2148431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E5473D2-DD46-DFAF-84EC-264D6CE58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8" name="Título 1">
            <a:extLst>
              <a:ext uri="{FF2B5EF4-FFF2-40B4-BE49-F238E27FC236}">
                <a16:creationId xmlns:a16="http://schemas.microsoft.com/office/drawing/2014/main" id="{7BAED3CB-C220-0C70-03FC-06D09D6A44BE}"/>
              </a:ext>
            </a:extLst>
          </p:cNvPr>
          <p:cNvSpPr txBox="1">
            <a:spLocks noGrp="1"/>
          </p:cNvSpPr>
          <p:nvPr>
            <p:ph type="title"/>
          </p:nvPr>
        </p:nvSpPr>
        <p:spPr>
          <a:xfrm>
            <a:off x="7843394" y="1585762"/>
            <a:ext cx="3788767" cy="2811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tabLst>
                <a:tab pos="4664075" algn="l"/>
              </a:tabLst>
            </a:pPr>
            <a:r>
              <a:rPr lang="es-CO" b="1" spc="50" noProof="0" dirty="0">
                <a:ln w="0"/>
                <a:effectLst>
                  <a:innerShdw blurRad="63500" dist="50800" dir="13500000">
                    <a:srgbClr val="000000">
                      <a:alpha val="50000"/>
                    </a:srgbClr>
                  </a:innerShdw>
                </a:effectLst>
              </a:rPr>
              <a:t>Base de datos RIPS</a:t>
            </a:r>
          </a:p>
        </p:txBody>
      </p:sp>
      <p:sp>
        <p:nvSpPr>
          <p:cNvPr id="10" name="CuadroTexto 9">
            <a:extLst>
              <a:ext uri="{FF2B5EF4-FFF2-40B4-BE49-F238E27FC236}">
                <a16:creationId xmlns:a16="http://schemas.microsoft.com/office/drawing/2014/main" id="{7F913E03-A11A-231A-538B-D1B12334A215}"/>
              </a:ext>
            </a:extLst>
          </p:cNvPr>
          <p:cNvSpPr txBox="1"/>
          <p:nvPr/>
        </p:nvSpPr>
        <p:spPr>
          <a:xfrm>
            <a:off x="7843395" y="4524046"/>
            <a:ext cx="3614857" cy="1319951"/>
          </a:xfrm>
          <a:prstGeom prst="rect">
            <a:avLst/>
          </a:prstGeom>
        </p:spPr>
        <p:txBody>
          <a:bodyPr vert="horz" lIns="91440" tIns="45720" rIns="91440" bIns="45720" rtlCol="0">
            <a:normAutofit/>
          </a:bodyPr>
          <a:lstStyle/>
          <a:p>
            <a:pPr>
              <a:lnSpc>
                <a:spcPct val="120000"/>
              </a:lnSpc>
              <a:spcBef>
                <a:spcPts val="1000"/>
              </a:spcBef>
            </a:pPr>
            <a:r>
              <a:rPr lang="es-CO" noProof="0" dirty="0"/>
              <a:t>Esquema ER de los RIPS</a:t>
            </a:r>
          </a:p>
        </p:txBody>
      </p:sp>
      <p:pic>
        <p:nvPicPr>
          <p:cNvPr id="5" name="Marcador de contenido 4" descr="Diagrama&#10;&#10;El contenido generado por IA puede ser incorrecto.">
            <a:extLst>
              <a:ext uri="{FF2B5EF4-FFF2-40B4-BE49-F238E27FC236}">
                <a16:creationId xmlns:a16="http://schemas.microsoft.com/office/drawing/2014/main" id="{72A9CFE7-53C6-724E-8B7E-CC6F2ADFA54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r="1967"/>
          <a:stretch>
            <a:fillRect/>
          </a:stretch>
        </p:blipFill>
        <p:spPr>
          <a:xfrm>
            <a:off x="2" y="10"/>
            <a:ext cx="7367752" cy="6857990"/>
          </a:xfrm>
          <a:prstGeom prst="rect">
            <a:avLst/>
          </a:prstGeom>
        </p:spPr>
      </p:pic>
    </p:spTree>
    <p:extLst>
      <p:ext uri="{BB962C8B-B14F-4D97-AF65-F5344CB8AC3E}">
        <p14:creationId xmlns:p14="http://schemas.microsoft.com/office/powerpoint/2010/main" val="339471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a:extLst>
              <a:ext uri="{FF2B5EF4-FFF2-40B4-BE49-F238E27FC236}">
                <a16:creationId xmlns:a16="http://schemas.microsoft.com/office/drawing/2014/main" id="{FBDE8D39-1473-0715-D8F4-4E172F9A5A52}"/>
              </a:ext>
            </a:extLst>
          </p:cNvPr>
          <p:cNvPicPr>
            <a:picLocks noChangeAspect="1"/>
          </p:cNvPicPr>
          <p:nvPr/>
        </p:nvPicPr>
        <p:blipFill>
          <a:blip r:embed="rId2"/>
          <a:stretch>
            <a:fillRect/>
          </a:stretch>
        </p:blipFill>
        <p:spPr>
          <a:xfrm>
            <a:off x="519944" y="2164208"/>
            <a:ext cx="6264183" cy="2911092"/>
          </a:xfrm>
          <a:prstGeom prst="rect">
            <a:avLst/>
          </a:prstGeom>
        </p:spPr>
      </p:pic>
      <p:sp>
        <p:nvSpPr>
          <p:cNvPr id="5" name="Cerrar llave 4">
            <a:extLst>
              <a:ext uri="{FF2B5EF4-FFF2-40B4-BE49-F238E27FC236}">
                <a16:creationId xmlns:a16="http://schemas.microsoft.com/office/drawing/2014/main" id="{8BE4EC15-9A56-BD37-F0FF-D2F2B8264BCD}"/>
              </a:ext>
            </a:extLst>
          </p:cNvPr>
          <p:cNvSpPr/>
          <p:nvPr/>
        </p:nvSpPr>
        <p:spPr>
          <a:xfrm>
            <a:off x="6830799" y="2238518"/>
            <a:ext cx="851338" cy="2806177"/>
          </a:xfrm>
          <a:prstGeom prst="rightBrace">
            <a:avLst>
              <a:gd name="adj1" fmla="val 8333"/>
              <a:gd name="adj2" fmla="val 2279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noProof="0" dirty="0"/>
          </a:p>
        </p:txBody>
      </p:sp>
      <p:sp>
        <p:nvSpPr>
          <p:cNvPr id="6" name="CuadroTexto 5">
            <a:extLst>
              <a:ext uri="{FF2B5EF4-FFF2-40B4-BE49-F238E27FC236}">
                <a16:creationId xmlns:a16="http://schemas.microsoft.com/office/drawing/2014/main" id="{C772E47F-E1DC-6611-1795-558261B7277B}"/>
              </a:ext>
            </a:extLst>
          </p:cNvPr>
          <p:cNvSpPr txBox="1"/>
          <p:nvPr/>
        </p:nvSpPr>
        <p:spPr>
          <a:xfrm>
            <a:off x="7809722" y="2505633"/>
            <a:ext cx="3956180" cy="646331"/>
          </a:xfrm>
          <a:prstGeom prst="rect">
            <a:avLst/>
          </a:prstGeom>
          <a:noFill/>
        </p:spPr>
        <p:txBody>
          <a:bodyPr wrap="square" rtlCol="0">
            <a:spAutoFit/>
          </a:bodyPr>
          <a:lstStyle/>
          <a:p>
            <a:r>
              <a:rPr lang="es-CO" noProof="0" dirty="0"/>
              <a:t># Total de registros tras consolidación = 202 millones (reducción del 62%)</a:t>
            </a:r>
          </a:p>
        </p:txBody>
      </p:sp>
      <p:sp>
        <p:nvSpPr>
          <p:cNvPr id="7" name="CuadroTexto 6">
            <a:extLst>
              <a:ext uri="{FF2B5EF4-FFF2-40B4-BE49-F238E27FC236}">
                <a16:creationId xmlns:a16="http://schemas.microsoft.com/office/drawing/2014/main" id="{C3C80BD9-7A58-088E-5927-4CD6B2BEB2DB}"/>
              </a:ext>
            </a:extLst>
          </p:cNvPr>
          <p:cNvSpPr txBox="1"/>
          <p:nvPr/>
        </p:nvSpPr>
        <p:spPr>
          <a:xfrm>
            <a:off x="7682137" y="4046838"/>
            <a:ext cx="3681201" cy="923330"/>
          </a:xfrm>
          <a:prstGeom prst="rect">
            <a:avLst/>
          </a:prstGeom>
          <a:noFill/>
        </p:spPr>
        <p:txBody>
          <a:bodyPr wrap="square" rtlCol="0">
            <a:spAutoFit/>
          </a:bodyPr>
          <a:lstStyle/>
          <a:p>
            <a:pPr algn="just"/>
            <a:r>
              <a:rPr lang="es-CO" noProof="0" dirty="0"/>
              <a:t># Total de registros tras depuración = 153 millones (reducción del 71%)</a:t>
            </a:r>
          </a:p>
          <a:p>
            <a:pPr algn="just"/>
            <a:endParaRPr lang="es-CO" noProof="0" dirty="0"/>
          </a:p>
        </p:txBody>
      </p:sp>
      <p:sp>
        <p:nvSpPr>
          <p:cNvPr id="8" name="Flecha: hacia abajo 7">
            <a:extLst>
              <a:ext uri="{FF2B5EF4-FFF2-40B4-BE49-F238E27FC236}">
                <a16:creationId xmlns:a16="http://schemas.microsoft.com/office/drawing/2014/main" id="{EE049612-0069-F559-87AD-F33160734B91}"/>
              </a:ext>
            </a:extLst>
          </p:cNvPr>
          <p:cNvSpPr/>
          <p:nvPr/>
        </p:nvSpPr>
        <p:spPr>
          <a:xfrm>
            <a:off x="9263534" y="3274649"/>
            <a:ext cx="603682" cy="733914"/>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3" name="Título 1">
            <a:extLst>
              <a:ext uri="{FF2B5EF4-FFF2-40B4-BE49-F238E27FC236}">
                <a16:creationId xmlns:a16="http://schemas.microsoft.com/office/drawing/2014/main" id="{59DE3491-2C4B-378C-1C52-BB6E6D4D4335}"/>
              </a:ext>
            </a:extLst>
          </p:cNvPr>
          <p:cNvSpPr txBox="1">
            <a:spLocks/>
          </p:cNvSpPr>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Proceso de consolidación de los RIPS</a:t>
            </a:r>
          </a:p>
        </p:txBody>
      </p:sp>
      <p:sp>
        <p:nvSpPr>
          <p:cNvPr id="2" name="CuadroTexto 1">
            <a:extLst>
              <a:ext uri="{FF2B5EF4-FFF2-40B4-BE49-F238E27FC236}">
                <a16:creationId xmlns:a16="http://schemas.microsoft.com/office/drawing/2014/main" id="{BF6B5AA1-28DF-97B0-EECD-97E80A99784F}"/>
              </a:ext>
            </a:extLst>
          </p:cNvPr>
          <p:cNvSpPr txBox="1"/>
          <p:nvPr/>
        </p:nvSpPr>
        <p:spPr>
          <a:xfrm>
            <a:off x="1931437" y="5766318"/>
            <a:ext cx="9069355" cy="923330"/>
          </a:xfrm>
          <a:prstGeom prst="rect">
            <a:avLst/>
          </a:prstGeom>
          <a:noFill/>
        </p:spPr>
        <p:txBody>
          <a:bodyPr wrap="square" rtlCol="0">
            <a:spAutoFit/>
          </a:bodyPr>
          <a:lstStyle/>
          <a:p>
            <a:r>
              <a:rPr lang="es-CO" dirty="0"/>
              <a:t>Dataset final por facturas con todo el proceso de transformación del dato 10.541.692 de registros y 96 columnas, las cuales condensan la información de los RIPS de los periodos 2020, 2021 y 2022 de las atenciones realizadas a afiliados de Coosalud EPS.</a:t>
            </a:r>
          </a:p>
        </p:txBody>
      </p:sp>
      <p:sp>
        <p:nvSpPr>
          <p:cNvPr id="3" name="Cerrar llave 2">
            <a:extLst>
              <a:ext uri="{FF2B5EF4-FFF2-40B4-BE49-F238E27FC236}">
                <a16:creationId xmlns:a16="http://schemas.microsoft.com/office/drawing/2014/main" id="{87A6E8E1-E2FB-6099-CB1E-05E5206EC39F}"/>
              </a:ext>
            </a:extLst>
          </p:cNvPr>
          <p:cNvSpPr/>
          <p:nvPr/>
        </p:nvSpPr>
        <p:spPr>
          <a:xfrm rot="5400000">
            <a:off x="5895392" y="7407"/>
            <a:ext cx="401216" cy="1111660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90342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2" grpId="0"/>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CE5C43D-39A0-4D19-F3F2-E5C2E275B514}"/>
              </a:ext>
            </a:extLst>
          </p:cNvPr>
          <p:cNvPicPr>
            <a:picLocks noGrp="1" noChangeAspect="1"/>
          </p:cNvPicPr>
          <p:nvPr>
            <p:ph idx="1"/>
          </p:nvPr>
        </p:nvPicPr>
        <p:blipFill>
          <a:blip r:embed="rId2"/>
          <a:stretch>
            <a:fillRect/>
          </a:stretch>
        </p:blipFill>
        <p:spPr>
          <a:xfrm>
            <a:off x="78128" y="275558"/>
            <a:ext cx="4640204" cy="3547244"/>
          </a:xfrm>
        </p:spPr>
      </p:pic>
      <p:pic>
        <p:nvPicPr>
          <p:cNvPr id="7" name="Imagen 6">
            <a:extLst>
              <a:ext uri="{FF2B5EF4-FFF2-40B4-BE49-F238E27FC236}">
                <a16:creationId xmlns:a16="http://schemas.microsoft.com/office/drawing/2014/main" id="{BF000FBD-2910-5269-3D6C-CE3650DDB400}"/>
              </a:ext>
            </a:extLst>
          </p:cNvPr>
          <p:cNvPicPr>
            <a:picLocks noChangeAspect="1"/>
          </p:cNvPicPr>
          <p:nvPr/>
        </p:nvPicPr>
        <p:blipFill>
          <a:blip r:embed="rId3"/>
          <a:stretch>
            <a:fillRect/>
          </a:stretch>
        </p:blipFill>
        <p:spPr>
          <a:xfrm>
            <a:off x="117500" y="3822802"/>
            <a:ext cx="5019331" cy="2191918"/>
          </a:xfrm>
          <a:prstGeom prst="rect">
            <a:avLst/>
          </a:prstGeom>
        </p:spPr>
      </p:pic>
      <p:sp>
        <p:nvSpPr>
          <p:cNvPr id="8" name="CuadroTexto 7">
            <a:extLst>
              <a:ext uri="{FF2B5EF4-FFF2-40B4-BE49-F238E27FC236}">
                <a16:creationId xmlns:a16="http://schemas.microsoft.com/office/drawing/2014/main" id="{1BB22421-7E13-7D50-D988-0DA87040B1B1}"/>
              </a:ext>
            </a:extLst>
          </p:cNvPr>
          <p:cNvSpPr txBox="1"/>
          <p:nvPr/>
        </p:nvSpPr>
        <p:spPr>
          <a:xfrm>
            <a:off x="532660" y="6338656"/>
            <a:ext cx="4500979" cy="400110"/>
          </a:xfrm>
          <a:prstGeom prst="rect">
            <a:avLst/>
          </a:prstGeom>
          <a:noFill/>
        </p:spPr>
        <p:txBody>
          <a:bodyPr wrap="square" rtlCol="0">
            <a:spAutoFit/>
          </a:bodyPr>
          <a:lstStyle/>
          <a:p>
            <a:r>
              <a:rPr lang="es-CO" sz="1000" noProof="0" dirty="0">
                <a:hlinkClick r:id="rId4"/>
              </a:rPr>
              <a:t>https://github.com/dherrerambo/RepoTesisAnomDetect/blob/main/rips/3.%20creacion%20de%20dataset/querys/dataset.sql</a:t>
            </a:r>
            <a:endParaRPr lang="es-CO" sz="1000" noProof="0" dirty="0"/>
          </a:p>
        </p:txBody>
      </p:sp>
      <p:pic>
        <p:nvPicPr>
          <p:cNvPr id="12" name="Imagen 11">
            <a:extLst>
              <a:ext uri="{FF2B5EF4-FFF2-40B4-BE49-F238E27FC236}">
                <a16:creationId xmlns:a16="http://schemas.microsoft.com/office/drawing/2014/main" id="{535A42CD-F41D-02B2-1B8E-FE0E44A4D1EC}"/>
              </a:ext>
            </a:extLst>
          </p:cNvPr>
          <p:cNvPicPr>
            <a:picLocks noChangeAspect="1"/>
          </p:cNvPicPr>
          <p:nvPr/>
        </p:nvPicPr>
        <p:blipFill>
          <a:blip r:embed="rId5"/>
          <a:stretch>
            <a:fillRect/>
          </a:stretch>
        </p:blipFill>
        <p:spPr>
          <a:xfrm>
            <a:off x="5033639" y="275558"/>
            <a:ext cx="7041931" cy="4430609"/>
          </a:xfrm>
          <a:prstGeom prst="rect">
            <a:avLst/>
          </a:prstGeom>
        </p:spPr>
      </p:pic>
      <p:sp>
        <p:nvSpPr>
          <p:cNvPr id="15" name="Cerrar llave 14">
            <a:extLst>
              <a:ext uri="{FF2B5EF4-FFF2-40B4-BE49-F238E27FC236}">
                <a16:creationId xmlns:a16="http://schemas.microsoft.com/office/drawing/2014/main" id="{835974F8-7183-3BF9-BE3B-E9A05F5FEC16}"/>
              </a:ext>
            </a:extLst>
          </p:cNvPr>
          <p:cNvSpPr/>
          <p:nvPr/>
        </p:nvSpPr>
        <p:spPr>
          <a:xfrm rot="5400000">
            <a:off x="8448349" y="2190832"/>
            <a:ext cx="497840" cy="633922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noProof="0" dirty="0"/>
          </a:p>
        </p:txBody>
      </p:sp>
      <p:sp>
        <p:nvSpPr>
          <p:cNvPr id="16" name="CuadroTexto 15">
            <a:extLst>
              <a:ext uri="{FF2B5EF4-FFF2-40B4-BE49-F238E27FC236}">
                <a16:creationId xmlns:a16="http://schemas.microsoft.com/office/drawing/2014/main" id="{190232B7-6FDF-418C-64A0-8E038F81997A}"/>
              </a:ext>
            </a:extLst>
          </p:cNvPr>
          <p:cNvSpPr txBox="1"/>
          <p:nvPr/>
        </p:nvSpPr>
        <p:spPr>
          <a:xfrm>
            <a:off x="7203440" y="5830052"/>
            <a:ext cx="3271520" cy="369332"/>
          </a:xfrm>
          <a:prstGeom prst="rect">
            <a:avLst/>
          </a:prstGeom>
          <a:noFill/>
        </p:spPr>
        <p:txBody>
          <a:bodyPr wrap="square" rtlCol="0">
            <a:spAutoFit/>
          </a:bodyPr>
          <a:lstStyle/>
          <a:p>
            <a:r>
              <a:rPr lang="es-CO" noProof="0" dirty="0"/>
              <a:t>Ejemplo del dataset en </a:t>
            </a:r>
            <a:r>
              <a:rPr lang="es-CO" noProof="0" dirty="0" err="1"/>
              <a:t>csv</a:t>
            </a:r>
            <a:endParaRPr lang="es-CO" noProof="0" dirty="0"/>
          </a:p>
        </p:txBody>
      </p:sp>
    </p:spTree>
    <p:extLst>
      <p:ext uri="{BB962C8B-B14F-4D97-AF65-F5344CB8AC3E}">
        <p14:creationId xmlns:p14="http://schemas.microsoft.com/office/powerpoint/2010/main" val="2123421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3B4356F9-761B-08A1-3297-B57D0C4A3074}"/>
              </a:ext>
            </a:extLst>
          </p:cNvPr>
          <p:cNvPicPr>
            <a:picLocks noGrp="1" noChangeAspect="1"/>
          </p:cNvPicPr>
          <p:nvPr>
            <p:ph idx="1"/>
          </p:nvPr>
        </p:nvPicPr>
        <p:blipFill>
          <a:blip r:embed="rId2"/>
          <a:stretch>
            <a:fillRect/>
          </a:stretch>
        </p:blipFill>
        <p:spPr>
          <a:xfrm>
            <a:off x="721360" y="4037949"/>
            <a:ext cx="9404611" cy="2465086"/>
          </a:xfrm>
        </p:spPr>
      </p:pic>
      <p:sp>
        <p:nvSpPr>
          <p:cNvPr id="8" name="Título 1">
            <a:extLst>
              <a:ext uri="{FF2B5EF4-FFF2-40B4-BE49-F238E27FC236}">
                <a16:creationId xmlns:a16="http://schemas.microsoft.com/office/drawing/2014/main" id="{EAEE1EB3-CB94-6270-8CF3-E83E066F211A}"/>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EDA del Dataset</a:t>
            </a:r>
          </a:p>
        </p:txBody>
      </p:sp>
      <p:pic>
        <p:nvPicPr>
          <p:cNvPr id="10" name="Imagen 9">
            <a:extLst>
              <a:ext uri="{FF2B5EF4-FFF2-40B4-BE49-F238E27FC236}">
                <a16:creationId xmlns:a16="http://schemas.microsoft.com/office/drawing/2014/main" id="{4A24DDAF-C967-5652-E7A0-92235013DC81}"/>
              </a:ext>
            </a:extLst>
          </p:cNvPr>
          <p:cNvPicPr>
            <a:picLocks noChangeAspect="1"/>
          </p:cNvPicPr>
          <p:nvPr/>
        </p:nvPicPr>
        <p:blipFill>
          <a:blip r:embed="rId3"/>
          <a:stretch>
            <a:fillRect/>
          </a:stretch>
        </p:blipFill>
        <p:spPr>
          <a:xfrm>
            <a:off x="5997949" y="1832519"/>
            <a:ext cx="6027942" cy="2095682"/>
          </a:xfrm>
          <a:prstGeom prst="rect">
            <a:avLst/>
          </a:prstGeom>
        </p:spPr>
      </p:pic>
      <p:sp>
        <p:nvSpPr>
          <p:cNvPr id="12" name="CuadroTexto 11">
            <a:extLst>
              <a:ext uri="{FF2B5EF4-FFF2-40B4-BE49-F238E27FC236}">
                <a16:creationId xmlns:a16="http://schemas.microsoft.com/office/drawing/2014/main" id="{443DC246-90E3-E079-B5BC-9BFB058E49F7}"/>
              </a:ext>
            </a:extLst>
          </p:cNvPr>
          <p:cNvSpPr txBox="1"/>
          <p:nvPr/>
        </p:nvSpPr>
        <p:spPr>
          <a:xfrm>
            <a:off x="721360" y="2270479"/>
            <a:ext cx="4775200" cy="923330"/>
          </a:xfrm>
          <a:prstGeom prst="rect">
            <a:avLst/>
          </a:prstGeom>
          <a:noFill/>
        </p:spPr>
        <p:txBody>
          <a:bodyPr wrap="square">
            <a:spAutoFit/>
          </a:bodyPr>
          <a:lstStyle/>
          <a:p>
            <a:r>
              <a:rPr lang="es-CO" noProof="0" dirty="0">
                <a:hlinkClick r:id="rId4"/>
              </a:rPr>
              <a:t>https://github.com/dherrerambo/RepoTesisAnomDetect/blob/main/rips/4.%20eda%20dataset/eda_dataset_facturas.pbix</a:t>
            </a:r>
            <a:endParaRPr lang="es-CO" noProof="0" dirty="0"/>
          </a:p>
        </p:txBody>
      </p:sp>
    </p:spTree>
    <p:extLst>
      <p:ext uri="{BB962C8B-B14F-4D97-AF65-F5344CB8AC3E}">
        <p14:creationId xmlns:p14="http://schemas.microsoft.com/office/powerpoint/2010/main" val="2456586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F17F64-0935-0C09-CF9D-42AFF742B45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8DC3D16-9CA6-8C17-A702-4AB4CBD9E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1" name="Rectangle 10">
            <a:extLst>
              <a:ext uri="{FF2B5EF4-FFF2-40B4-BE49-F238E27FC236}">
                <a16:creationId xmlns:a16="http://schemas.microsoft.com/office/drawing/2014/main" id="{9ADBD26B-15E6-1BBC-2493-6CDC0BA82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3" name="Rectangle 12">
            <a:extLst>
              <a:ext uri="{FF2B5EF4-FFF2-40B4-BE49-F238E27FC236}">
                <a16:creationId xmlns:a16="http://schemas.microsoft.com/office/drawing/2014/main" id="{13F79E25-D089-5084-6594-D1EB94545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5" name="Rectangle 14">
            <a:extLst>
              <a:ext uri="{FF2B5EF4-FFF2-40B4-BE49-F238E27FC236}">
                <a16:creationId xmlns:a16="http://schemas.microsoft.com/office/drawing/2014/main" id="{9FF3E9F9-D4DB-5FAE-D40F-E1802AA6A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7" name="Rectangle 16">
            <a:extLst>
              <a:ext uri="{FF2B5EF4-FFF2-40B4-BE49-F238E27FC236}">
                <a16:creationId xmlns:a16="http://schemas.microsoft.com/office/drawing/2014/main" id="{9B6AAB48-BCE0-88F9-11BD-8501DA82D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19" name="Freeform: Shape 18">
            <a:extLst>
              <a:ext uri="{FF2B5EF4-FFF2-40B4-BE49-F238E27FC236}">
                <a16:creationId xmlns:a16="http://schemas.microsoft.com/office/drawing/2014/main" id="{778E15BB-9214-FA9A-65D2-4CA6736D2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noProof="0" dirty="0"/>
          </a:p>
        </p:txBody>
      </p:sp>
      <p:sp>
        <p:nvSpPr>
          <p:cNvPr id="4" name="Título 3">
            <a:extLst>
              <a:ext uri="{FF2B5EF4-FFF2-40B4-BE49-F238E27FC236}">
                <a16:creationId xmlns:a16="http://schemas.microsoft.com/office/drawing/2014/main" id="{59CA3A1A-2765-59FF-5C98-72FADD40F3DC}"/>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s-CO" sz="4800" kern="1200" noProof="0" dirty="0">
                <a:solidFill>
                  <a:srgbClr val="FFFFFF"/>
                </a:solidFill>
                <a:latin typeface="+mj-lt"/>
                <a:ea typeface="+mj-ea"/>
                <a:cs typeface="+mj-cs"/>
              </a:rPr>
              <a:t>Detección de anomalías en RIPS</a:t>
            </a:r>
            <a:br>
              <a:rPr lang="es-CO" sz="4800" kern="1200" noProof="0" dirty="0">
                <a:solidFill>
                  <a:srgbClr val="FFFFFF"/>
                </a:solidFill>
                <a:latin typeface="+mj-lt"/>
                <a:ea typeface="+mj-ea"/>
                <a:cs typeface="+mj-cs"/>
              </a:rPr>
            </a:br>
            <a:r>
              <a:rPr lang="es-CO" sz="4800" kern="1200" noProof="0" dirty="0">
                <a:solidFill>
                  <a:srgbClr val="FFFFFF"/>
                </a:solidFill>
                <a:latin typeface="+mj-lt"/>
                <a:ea typeface="+mj-ea"/>
                <a:cs typeface="+mj-cs"/>
              </a:rPr>
              <a:t>mediante modelos de aprendizaje automático no supervisado</a:t>
            </a:r>
          </a:p>
        </p:txBody>
      </p:sp>
    </p:spTree>
    <p:extLst>
      <p:ext uri="{BB962C8B-B14F-4D97-AF65-F5344CB8AC3E}">
        <p14:creationId xmlns:p14="http://schemas.microsoft.com/office/powerpoint/2010/main" val="3965376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
            <a:extLst>
              <a:ext uri="{FF2B5EF4-FFF2-40B4-BE49-F238E27FC236}">
                <a16:creationId xmlns:a16="http://schemas.microsoft.com/office/drawing/2014/main" id="{754CFCC5-9354-C869-AD6B-A9A4EF6EADA9}"/>
              </a:ext>
            </a:extLst>
          </p:cNvPr>
          <p:cNvSpPr>
            <a:spLocks noGrp="1"/>
          </p:cNvSpPr>
          <p:nvPr>
            <p:ph type="title"/>
          </p:nvPr>
        </p:nvSpPr>
        <p:spPr>
          <a:xfrm>
            <a:off x="0" y="365125"/>
            <a:ext cx="12192000" cy="1325563"/>
          </a:xfrm>
          <a:solidFill>
            <a:schemeClr val="tx2">
              <a:lumMod val="75000"/>
              <a:lumOff val="25000"/>
            </a:schemeClr>
          </a:solidFill>
        </p:spPr>
        <p:txBody>
          <a:body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Introducción</a:t>
            </a:r>
          </a:p>
        </p:txBody>
      </p:sp>
      <p:sp>
        <p:nvSpPr>
          <p:cNvPr id="6" name="Marcador de contenido 5">
            <a:extLst>
              <a:ext uri="{FF2B5EF4-FFF2-40B4-BE49-F238E27FC236}">
                <a16:creationId xmlns:a16="http://schemas.microsoft.com/office/drawing/2014/main" id="{AA796A86-5A6A-D600-9885-7E839DB2C08B}"/>
              </a:ext>
            </a:extLst>
          </p:cNvPr>
          <p:cNvSpPr>
            <a:spLocks noGrp="1"/>
          </p:cNvSpPr>
          <p:nvPr>
            <p:ph sz="half" idx="1"/>
          </p:nvPr>
        </p:nvSpPr>
        <p:spPr/>
        <p:txBody>
          <a:bodyPr>
            <a:normAutofit fontScale="92500" lnSpcReduction="20000"/>
          </a:bodyPr>
          <a:lstStyle/>
          <a:p>
            <a:pPr marL="0" indent="0" algn="just">
              <a:buNone/>
            </a:pPr>
            <a:r>
              <a:rPr lang="es-CO" noProof="0" dirty="0"/>
              <a:t>Los Registros Individuales de Prestación de Servicios (RIPS), se conforman por 10 archivos estructurados que permiten el registro de la atención realizada por las IPS. </a:t>
            </a:r>
          </a:p>
          <a:p>
            <a:pPr algn="just"/>
            <a:r>
              <a:rPr lang="es-CO" b="1" u="sng" noProof="0" dirty="0"/>
              <a:t>Estado:</a:t>
            </a:r>
            <a:r>
              <a:rPr lang="es-CO" noProof="0" dirty="0"/>
              <a:t> seguimiento del uso de tecnologías, políticas publicas, control del gasto y asignación de recursos.</a:t>
            </a:r>
          </a:p>
          <a:p>
            <a:pPr algn="just"/>
            <a:r>
              <a:rPr lang="es-CO" b="1" u="sng" noProof="0" dirty="0"/>
              <a:t>EPS:</a:t>
            </a:r>
            <a:r>
              <a:rPr lang="es-CO" noProof="0" dirty="0"/>
              <a:t> soporte a la atención facturada, seguimiento a la utilización de los servicios, caracterización de la población</a:t>
            </a:r>
          </a:p>
        </p:txBody>
      </p:sp>
      <p:graphicFrame>
        <p:nvGraphicFramePr>
          <p:cNvPr id="14" name="Marcador de contenido 13">
            <a:extLst>
              <a:ext uri="{FF2B5EF4-FFF2-40B4-BE49-F238E27FC236}">
                <a16:creationId xmlns:a16="http://schemas.microsoft.com/office/drawing/2014/main" id="{1B4AD20F-CE6A-DF61-F225-F20513D76F07}"/>
              </a:ext>
            </a:extLst>
          </p:cNvPr>
          <p:cNvGraphicFramePr>
            <a:graphicFrameLocks noGrp="1"/>
          </p:cNvGraphicFramePr>
          <p:nvPr>
            <p:ph sz="half" idx="2"/>
            <p:extLst>
              <p:ext uri="{D42A27DB-BD31-4B8C-83A1-F6EECF244321}">
                <p14:modId xmlns:p14="http://schemas.microsoft.com/office/powerpoint/2010/main" val="42714329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uadroTexto 14">
            <a:extLst>
              <a:ext uri="{FF2B5EF4-FFF2-40B4-BE49-F238E27FC236}">
                <a16:creationId xmlns:a16="http://schemas.microsoft.com/office/drawing/2014/main" id="{2AE0B050-F6E7-54E4-011A-DFCC92501FB7}"/>
              </a:ext>
            </a:extLst>
          </p:cNvPr>
          <p:cNvSpPr txBox="1"/>
          <p:nvPr/>
        </p:nvSpPr>
        <p:spPr>
          <a:xfrm>
            <a:off x="7762240" y="735519"/>
            <a:ext cx="3591560" cy="584775"/>
          </a:xfrm>
          <a:prstGeom prst="rect">
            <a:avLst/>
          </a:prstGeom>
          <a:noFill/>
        </p:spPr>
        <p:txBody>
          <a:bodyPr wrap="square" rtlCol="0">
            <a:spAutoFit/>
          </a:bodyPr>
          <a:lstStyle/>
          <a:p>
            <a:r>
              <a:rPr lang="es-CO" sz="3200" noProof="0" dirty="0">
                <a:solidFill>
                  <a:schemeClr val="bg1"/>
                </a:solidFill>
              </a:rPr>
              <a:t>¿Que son los RIPS?</a:t>
            </a:r>
          </a:p>
        </p:txBody>
      </p:sp>
    </p:spTree>
    <p:extLst>
      <p:ext uri="{BB962C8B-B14F-4D97-AF65-F5344CB8AC3E}">
        <p14:creationId xmlns:p14="http://schemas.microsoft.com/office/powerpoint/2010/main" val="1298583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264F8-E0D7-3FFA-E6F6-8A1F03FAF1E8}"/>
            </a:ext>
          </a:extLst>
        </p:cNvPr>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0C736873-0265-60F3-3617-F31E1FEEB71C}"/>
              </a:ext>
            </a:extLst>
          </p:cNvPr>
          <p:cNvSpPr>
            <a:spLocks noGrp="1"/>
          </p:cNvSpPr>
          <p:nvPr>
            <p:ph idx="1"/>
          </p:nvPr>
        </p:nvSpPr>
        <p:spPr/>
        <p:txBody>
          <a:bodyPr>
            <a:normAutofit lnSpcReduction="10000"/>
          </a:bodyPr>
          <a:lstStyle/>
          <a:p>
            <a:pPr marL="0" indent="0" algn="just">
              <a:buNone/>
            </a:pPr>
            <a:r>
              <a:rPr lang="es-CO" sz="2400" noProof="0" dirty="0"/>
              <a:t>Debido a la limitación de capacidad y tiempo de ejecución se simulo un proceso de auditoria, donde se escogieron de forma sistemática 7 prestadores que tuviesen mayor numero de registros y mayor valor facturado.</a:t>
            </a:r>
          </a:p>
          <a:p>
            <a:pPr marL="0" indent="0" algn="just">
              <a:buNone/>
            </a:pPr>
            <a:r>
              <a:rPr lang="es-CO" sz="2400" noProof="0" dirty="0"/>
              <a:t>Los resultados de la implementación de cada uno de los métodos + el ensamble se incluyo en la base de datos agregando 20 columnas adicionales.</a:t>
            </a:r>
          </a:p>
          <a:p>
            <a:pPr marL="0" indent="0" algn="just">
              <a:buNone/>
            </a:pPr>
            <a:endParaRPr lang="es-CO" sz="2400" dirty="0"/>
          </a:p>
          <a:p>
            <a:pPr marL="0" indent="0" algn="just">
              <a:buNone/>
            </a:pPr>
            <a:r>
              <a:rPr lang="es-CO" sz="2400" noProof="0" dirty="0"/>
              <a:t>Por cada método se incluyo:</a:t>
            </a:r>
          </a:p>
          <a:p>
            <a:pPr marL="625475" algn="just"/>
            <a:r>
              <a:rPr lang="es-CO" sz="2400" noProof="0" dirty="0"/>
              <a:t>Resultado si se encuentra en 1% mas anormal</a:t>
            </a:r>
          </a:p>
          <a:p>
            <a:pPr marL="625475" algn="just"/>
            <a:r>
              <a:rPr lang="es-CO" sz="2400" noProof="0" dirty="0" err="1"/>
              <a:t>Anomaly</a:t>
            </a:r>
            <a:r>
              <a:rPr lang="es-CO" sz="2400" noProof="0" dirty="0"/>
              <a:t> score</a:t>
            </a:r>
          </a:p>
          <a:p>
            <a:pPr marL="625475" algn="just"/>
            <a:r>
              <a:rPr lang="es-CO" sz="2400" dirty="0"/>
              <a:t>Probabilidad de anomalía</a:t>
            </a:r>
          </a:p>
          <a:p>
            <a:pPr marL="625475" algn="just"/>
            <a:r>
              <a:rPr lang="es-CO" sz="2400" noProof="0" dirty="0"/>
              <a:t>Ranking con respecto a la probabilidad</a:t>
            </a:r>
          </a:p>
        </p:txBody>
      </p:sp>
      <p:sp>
        <p:nvSpPr>
          <p:cNvPr id="8" name="Título 1">
            <a:extLst>
              <a:ext uri="{FF2B5EF4-FFF2-40B4-BE49-F238E27FC236}">
                <a16:creationId xmlns:a16="http://schemas.microsoft.com/office/drawing/2014/main" id="{BAA71563-9E2F-2EE4-4A67-89B408FB1CD3}"/>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Aplicación de LOF, IF y AE a los RIPS</a:t>
            </a:r>
          </a:p>
        </p:txBody>
      </p:sp>
    </p:spTree>
    <p:extLst>
      <p:ext uri="{BB962C8B-B14F-4D97-AF65-F5344CB8AC3E}">
        <p14:creationId xmlns:p14="http://schemas.microsoft.com/office/powerpoint/2010/main" val="3607398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a:extLst>
              <a:ext uri="{FF2B5EF4-FFF2-40B4-BE49-F238E27FC236}">
                <a16:creationId xmlns:a16="http://schemas.microsoft.com/office/drawing/2014/main" id="{7F602534-AC3D-7AA8-ED34-720AEAD04199}"/>
              </a:ext>
            </a:extLst>
          </p:cNvPr>
          <p:cNvGraphicFramePr>
            <a:graphicFrameLocks noGrp="1"/>
          </p:cNvGraphicFramePr>
          <p:nvPr>
            <p:ph idx="1"/>
            <p:extLst>
              <p:ext uri="{D42A27DB-BD31-4B8C-83A1-F6EECF244321}">
                <p14:modId xmlns:p14="http://schemas.microsoft.com/office/powerpoint/2010/main" val="3066581972"/>
              </p:ext>
            </p:extLst>
          </p:nvPr>
        </p:nvGraphicFramePr>
        <p:xfrm>
          <a:off x="838200" y="1825623"/>
          <a:ext cx="10515600" cy="4944182"/>
        </p:xfrm>
        <a:graphic>
          <a:graphicData uri="http://schemas.openxmlformats.org/drawingml/2006/table">
            <a:tbl>
              <a:tblPr firstRow="1" bandRow="1">
                <a:tableStyleId>{5C22544A-7EE6-4342-B048-85BDC9FD1C3A}</a:tableStyleId>
              </a:tblPr>
              <a:tblGrid>
                <a:gridCol w="2454248">
                  <a:extLst>
                    <a:ext uri="{9D8B030D-6E8A-4147-A177-3AD203B41FA5}">
                      <a16:colId xmlns:a16="http://schemas.microsoft.com/office/drawing/2014/main" val="981174715"/>
                    </a:ext>
                  </a:extLst>
                </a:gridCol>
                <a:gridCol w="8061352">
                  <a:extLst>
                    <a:ext uri="{9D8B030D-6E8A-4147-A177-3AD203B41FA5}">
                      <a16:colId xmlns:a16="http://schemas.microsoft.com/office/drawing/2014/main" val="2061091963"/>
                    </a:ext>
                  </a:extLst>
                </a:gridCol>
              </a:tblGrid>
              <a:tr h="121292">
                <a:tc>
                  <a:txBody>
                    <a:bodyPr/>
                    <a:lstStyle/>
                    <a:p>
                      <a:pPr algn="ctr" fontAlgn="b"/>
                      <a:r>
                        <a:rPr lang="es-CO" sz="1400" u="none" strike="noStrike" noProof="0" dirty="0">
                          <a:effectLst/>
                        </a:rPr>
                        <a:t>Campo</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ctr" fontAlgn="b"/>
                      <a:r>
                        <a:rPr lang="es-CO" sz="1400" u="none" strike="noStrike" noProof="0" dirty="0">
                          <a:effectLst/>
                        </a:rPr>
                        <a:t>Descripción</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1787139177"/>
                  </a:ext>
                </a:extLst>
              </a:tr>
              <a:tr h="121292">
                <a:tc>
                  <a:txBody>
                    <a:bodyPr/>
                    <a:lstStyle/>
                    <a:p>
                      <a:pPr algn="l" fontAlgn="b"/>
                      <a:r>
                        <a:rPr lang="es-CO" sz="1400" u="none" strike="noStrike" noProof="0" dirty="0">
                          <a:effectLst/>
                        </a:rPr>
                        <a:t>LOF</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Indica si el registro fue detectado como anomalía (1=SI, 0=NO)</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4237784061"/>
                  </a:ext>
                </a:extLst>
              </a:tr>
              <a:tr h="121292">
                <a:tc>
                  <a:txBody>
                    <a:bodyPr/>
                    <a:lstStyle/>
                    <a:p>
                      <a:pPr algn="l" fontAlgn="b"/>
                      <a:r>
                        <a:rPr lang="es-CO" sz="1400" u="none" strike="noStrike" noProof="0" dirty="0">
                          <a:effectLst/>
                        </a:rPr>
                        <a:t>LOF SCORE</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Corresponde a la métrica arrojada por el modelo</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3472785381"/>
                  </a:ext>
                </a:extLst>
              </a:tr>
              <a:tr h="227422">
                <a:tc>
                  <a:txBody>
                    <a:bodyPr/>
                    <a:lstStyle/>
                    <a:p>
                      <a:pPr algn="l" fontAlgn="b"/>
                      <a:r>
                        <a:rPr lang="es-CO" sz="1400" u="none" strike="noStrike" noProof="0" dirty="0">
                          <a:effectLst/>
                        </a:rPr>
                        <a:t>LOF POS</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Ranking de los registros más anómalos a menos anómalos según el </a:t>
                      </a:r>
                      <a:r>
                        <a:rPr lang="es-CO" sz="1400" u="none" strike="noStrike" noProof="0" dirty="0" err="1">
                          <a:effectLst/>
                        </a:rPr>
                        <a:t>anomaly</a:t>
                      </a:r>
                      <a:r>
                        <a:rPr lang="es-CO" sz="1400" u="none" strike="noStrike" noProof="0" dirty="0">
                          <a:effectLst/>
                        </a:rPr>
                        <a:t> score</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4080794150"/>
                  </a:ext>
                </a:extLst>
              </a:tr>
              <a:tr h="227422">
                <a:tc>
                  <a:txBody>
                    <a:bodyPr/>
                    <a:lstStyle/>
                    <a:p>
                      <a:pPr algn="l" fontAlgn="b"/>
                      <a:r>
                        <a:rPr lang="es-CO" sz="1400" u="none" strike="noStrike" noProof="0" dirty="0">
                          <a:effectLst/>
                        </a:rPr>
                        <a:t>LOF PROB</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Probabilidad de que el registro evaluado sea anomalía a partir del </a:t>
                      </a:r>
                      <a:r>
                        <a:rPr lang="es-CO" sz="1400" u="none" strike="noStrike" noProof="0" dirty="0" err="1">
                          <a:effectLst/>
                        </a:rPr>
                        <a:t>anomaly</a:t>
                      </a:r>
                      <a:r>
                        <a:rPr lang="es-CO" sz="1400" u="none" strike="noStrike" noProof="0" dirty="0">
                          <a:effectLst/>
                        </a:rPr>
                        <a:t> score</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1886856436"/>
                  </a:ext>
                </a:extLst>
              </a:tr>
              <a:tr h="121292">
                <a:tc>
                  <a:txBody>
                    <a:bodyPr/>
                    <a:lstStyle/>
                    <a:p>
                      <a:pPr algn="l" fontAlgn="b"/>
                      <a:r>
                        <a:rPr lang="es-CO" sz="1400" u="none" strike="noStrike" noProof="0" dirty="0">
                          <a:effectLst/>
                        </a:rPr>
                        <a:t>IFOREST</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Indica si el registro fue detectado como anomalía (1=SI, 0=NO)</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644313775"/>
                  </a:ext>
                </a:extLst>
              </a:tr>
              <a:tr h="227422">
                <a:tc>
                  <a:txBody>
                    <a:bodyPr/>
                    <a:lstStyle/>
                    <a:p>
                      <a:pPr algn="l" fontAlgn="b"/>
                      <a:r>
                        <a:rPr lang="es-CO" sz="1400" u="none" strike="noStrike" noProof="0" dirty="0">
                          <a:effectLst/>
                        </a:rPr>
                        <a:t>IFOREST SCORE</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Corresponde a la métrica arrojada por el modelo</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3160903733"/>
                  </a:ext>
                </a:extLst>
              </a:tr>
              <a:tr h="227422">
                <a:tc>
                  <a:txBody>
                    <a:bodyPr/>
                    <a:lstStyle/>
                    <a:p>
                      <a:pPr algn="l" fontAlgn="b"/>
                      <a:r>
                        <a:rPr lang="es-CO" sz="1400" u="none" strike="noStrike" noProof="0" dirty="0">
                          <a:effectLst/>
                        </a:rPr>
                        <a:t>IFOREST POS</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Ranking de los registros más anómalos a menos anómalos según el </a:t>
                      </a:r>
                      <a:r>
                        <a:rPr lang="es-CO" sz="1400" u="none" strike="noStrike" noProof="0" dirty="0" err="1">
                          <a:effectLst/>
                        </a:rPr>
                        <a:t>anomaly</a:t>
                      </a:r>
                      <a:r>
                        <a:rPr lang="es-CO" sz="1400" u="none" strike="noStrike" noProof="0" dirty="0">
                          <a:effectLst/>
                        </a:rPr>
                        <a:t> score</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3493832687"/>
                  </a:ext>
                </a:extLst>
              </a:tr>
              <a:tr h="227422">
                <a:tc>
                  <a:txBody>
                    <a:bodyPr/>
                    <a:lstStyle/>
                    <a:p>
                      <a:pPr algn="l" fontAlgn="b"/>
                      <a:r>
                        <a:rPr lang="es-CO" sz="1400" u="none" strike="noStrike" noProof="0" dirty="0">
                          <a:effectLst/>
                        </a:rPr>
                        <a:t>IFOREST PROB</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Probabilidad de que el registro evaluado sea anomalía a partir del </a:t>
                      </a:r>
                      <a:r>
                        <a:rPr lang="es-CO" sz="1400" u="none" strike="noStrike" noProof="0" dirty="0" err="1">
                          <a:effectLst/>
                        </a:rPr>
                        <a:t>anomaly</a:t>
                      </a:r>
                      <a:r>
                        <a:rPr lang="es-CO" sz="1400" u="none" strike="noStrike" noProof="0" dirty="0">
                          <a:effectLst/>
                        </a:rPr>
                        <a:t> score</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3630878686"/>
                  </a:ext>
                </a:extLst>
              </a:tr>
              <a:tr h="227422">
                <a:tc>
                  <a:txBody>
                    <a:bodyPr/>
                    <a:lstStyle/>
                    <a:p>
                      <a:pPr algn="l" fontAlgn="b"/>
                      <a:r>
                        <a:rPr lang="es-CO" sz="1400" u="none" strike="noStrike" noProof="0" dirty="0">
                          <a:effectLst/>
                        </a:rPr>
                        <a:t>AUTOENCODER</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Indica si el registro fue detectado como anomalía (1=SI, 0=NO)</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2716791083"/>
                  </a:ext>
                </a:extLst>
              </a:tr>
              <a:tr h="227422">
                <a:tc>
                  <a:txBody>
                    <a:bodyPr/>
                    <a:lstStyle/>
                    <a:p>
                      <a:pPr algn="l" fontAlgn="b"/>
                      <a:r>
                        <a:rPr lang="es-CO" sz="1400" u="none" strike="noStrike" noProof="0" dirty="0">
                          <a:effectLst/>
                        </a:rPr>
                        <a:t>AUTOENCODER SCORE</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Corresponde a la métrica arrojada por el modelo</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3177521135"/>
                  </a:ext>
                </a:extLst>
              </a:tr>
              <a:tr h="227422">
                <a:tc>
                  <a:txBody>
                    <a:bodyPr/>
                    <a:lstStyle/>
                    <a:p>
                      <a:pPr algn="l" fontAlgn="b"/>
                      <a:r>
                        <a:rPr lang="es-CO" sz="1400" u="none" strike="noStrike" noProof="0" dirty="0">
                          <a:effectLst/>
                        </a:rPr>
                        <a:t>AUTOENCODER POS</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Ranking de los registros más anómalos a menos anómalos según el </a:t>
                      </a:r>
                      <a:r>
                        <a:rPr lang="es-CO" sz="1400" u="none" strike="noStrike" noProof="0" dirty="0" err="1">
                          <a:effectLst/>
                        </a:rPr>
                        <a:t>anomaly</a:t>
                      </a:r>
                      <a:r>
                        <a:rPr lang="es-CO" sz="1400" u="none" strike="noStrike" noProof="0" dirty="0">
                          <a:effectLst/>
                        </a:rPr>
                        <a:t> score</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3024720179"/>
                  </a:ext>
                </a:extLst>
              </a:tr>
              <a:tr h="227422">
                <a:tc>
                  <a:txBody>
                    <a:bodyPr/>
                    <a:lstStyle/>
                    <a:p>
                      <a:pPr algn="l" fontAlgn="b"/>
                      <a:r>
                        <a:rPr lang="es-CO" sz="1400" u="none" strike="noStrike" noProof="0" dirty="0">
                          <a:effectLst/>
                        </a:rPr>
                        <a:t>AUTOENCODER PROB</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Probabilidad de que el registro evaluado sea anomalía a partir del </a:t>
                      </a:r>
                      <a:r>
                        <a:rPr lang="es-CO" sz="1400" u="none" strike="noStrike" noProof="0" dirty="0" err="1">
                          <a:effectLst/>
                        </a:rPr>
                        <a:t>anomaly</a:t>
                      </a:r>
                      <a:r>
                        <a:rPr lang="es-CO" sz="1400" u="none" strike="noStrike" noProof="0" dirty="0">
                          <a:effectLst/>
                        </a:rPr>
                        <a:t> score</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903325831"/>
                  </a:ext>
                </a:extLst>
              </a:tr>
              <a:tr h="227422">
                <a:tc>
                  <a:txBody>
                    <a:bodyPr/>
                    <a:lstStyle/>
                    <a:p>
                      <a:pPr algn="l" fontAlgn="b"/>
                      <a:r>
                        <a:rPr lang="es-CO" sz="1400" u="none" strike="noStrike" noProof="0" dirty="0">
                          <a:effectLst/>
                        </a:rPr>
                        <a:t>ENSAMBLE</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Indica el número de métodos que detectaron el registro como anomalía</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19010894"/>
                  </a:ext>
                </a:extLst>
              </a:tr>
              <a:tr h="227422">
                <a:tc>
                  <a:txBody>
                    <a:bodyPr/>
                    <a:lstStyle/>
                    <a:p>
                      <a:pPr algn="l" fontAlgn="b"/>
                      <a:r>
                        <a:rPr lang="es-CO" sz="1400" u="none" strike="noStrike" noProof="0" dirty="0">
                          <a:effectLst/>
                        </a:rPr>
                        <a:t>ENSAMBLE PROB</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Probabilidad de que el registro evaluado sea anomalía a partir de los resultados de los 3 modelos independientes</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2210716347"/>
                  </a:ext>
                </a:extLst>
              </a:tr>
              <a:tr h="227422">
                <a:tc>
                  <a:txBody>
                    <a:bodyPr/>
                    <a:lstStyle/>
                    <a:p>
                      <a:pPr algn="l" fontAlgn="b"/>
                      <a:r>
                        <a:rPr lang="es-CO" sz="1400" u="none" strike="noStrike" noProof="0" dirty="0">
                          <a:effectLst/>
                        </a:rPr>
                        <a:t>ENSAMBLE PROB STD</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Desviación estándar de la probabilidad de los modelos</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3610854324"/>
                  </a:ext>
                </a:extLst>
              </a:tr>
              <a:tr h="227422">
                <a:tc>
                  <a:txBody>
                    <a:bodyPr/>
                    <a:lstStyle/>
                    <a:p>
                      <a:pPr algn="l" fontAlgn="b"/>
                      <a:r>
                        <a:rPr lang="es-CO" sz="1400" u="none" strike="noStrike" noProof="0" dirty="0">
                          <a:effectLst/>
                        </a:rPr>
                        <a:t>ENSAMBLE POS</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Ranking de los registros más anómalos a menos anómalos según la probabilidad del ensamble</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3775672190"/>
                  </a:ext>
                </a:extLst>
              </a:tr>
              <a:tr h="227422">
                <a:tc>
                  <a:txBody>
                    <a:bodyPr/>
                    <a:lstStyle/>
                    <a:p>
                      <a:pPr algn="l" fontAlgn="b"/>
                      <a:r>
                        <a:rPr lang="es-CO" sz="1400" u="none" strike="noStrike" noProof="0" dirty="0">
                          <a:effectLst/>
                        </a:rPr>
                        <a:t>ENSAMBLE P 0 3</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Indica si el registro fue detectado como anomalía con una probabilidad de anomalía &gt;=30% (1=SI, 0=NO)</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1637540394"/>
                  </a:ext>
                </a:extLst>
              </a:tr>
              <a:tr h="227422">
                <a:tc>
                  <a:txBody>
                    <a:bodyPr/>
                    <a:lstStyle/>
                    <a:p>
                      <a:pPr algn="l" fontAlgn="b"/>
                      <a:r>
                        <a:rPr lang="es-CO" sz="1400" u="none" strike="noStrike" noProof="0" dirty="0">
                          <a:effectLst/>
                        </a:rPr>
                        <a:t>ENSAMBLE MAX PROB</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La probabilidad mayor por los 3 modelos evaluados</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3690467883"/>
                  </a:ext>
                </a:extLst>
              </a:tr>
              <a:tr h="227422">
                <a:tc>
                  <a:txBody>
                    <a:bodyPr/>
                    <a:lstStyle/>
                    <a:p>
                      <a:pPr algn="l" fontAlgn="b"/>
                      <a:r>
                        <a:rPr lang="es-CO" sz="1400" u="none" strike="noStrike" noProof="0" dirty="0">
                          <a:effectLst/>
                        </a:rPr>
                        <a:t>ENSAMBLE MAX POS</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Máxima posición obtenida por el registro</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2899703626"/>
                  </a:ext>
                </a:extLst>
              </a:tr>
              <a:tr h="227422">
                <a:tc>
                  <a:txBody>
                    <a:bodyPr/>
                    <a:lstStyle/>
                    <a:p>
                      <a:pPr algn="l" fontAlgn="b"/>
                      <a:r>
                        <a:rPr lang="es-CO" sz="1400" u="none" strike="noStrike" noProof="0" dirty="0">
                          <a:effectLst/>
                        </a:rPr>
                        <a:t>PRESTADOR PROCESADO</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tc>
                  <a:txBody>
                    <a:bodyPr/>
                    <a:lstStyle/>
                    <a:p>
                      <a:pPr algn="l" fontAlgn="b"/>
                      <a:r>
                        <a:rPr lang="es-CO" sz="1400" u="none" strike="noStrike" noProof="0" dirty="0">
                          <a:effectLst/>
                        </a:rPr>
                        <a:t>Indica si el prestador fue evaluado dentro de la muestra aleatoria</a:t>
                      </a:r>
                      <a:endParaRPr lang="es-CO" sz="1400" b="0" i="0" u="none" strike="noStrike" noProof="0" dirty="0">
                        <a:solidFill>
                          <a:srgbClr val="000000"/>
                        </a:solidFill>
                        <a:effectLst/>
                        <a:latin typeface="Aptos Narrow" panose="020B0004020202020204" pitchFamily="34" charset="0"/>
                      </a:endParaRPr>
                    </a:p>
                  </a:txBody>
                  <a:tcPr marL="5054" marR="5054" marT="5054" marB="0" anchor="b"/>
                </a:tc>
                <a:extLst>
                  <a:ext uri="{0D108BD9-81ED-4DB2-BD59-A6C34878D82A}">
                    <a16:rowId xmlns:a16="http://schemas.microsoft.com/office/drawing/2014/main" val="1412623763"/>
                  </a:ext>
                </a:extLst>
              </a:tr>
            </a:tbl>
          </a:graphicData>
        </a:graphic>
      </p:graphicFrame>
      <p:sp>
        <p:nvSpPr>
          <p:cNvPr id="9" name="Título 1">
            <a:extLst>
              <a:ext uri="{FF2B5EF4-FFF2-40B4-BE49-F238E27FC236}">
                <a16:creationId xmlns:a16="http://schemas.microsoft.com/office/drawing/2014/main" id="{9854ADB7-D819-0354-14DB-DADA87A0FFFA}"/>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Campos de resultados</a:t>
            </a:r>
          </a:p>
        </p:txBody>
      </p:sp>
    </p:spTree>
    <p:extLst>
      <p:ext uri="{BB962C8B-B14F-4D97-AF65-F5344CB8AC3E}">
        <p14:creationId xmlns:p14="http://schemas.microsoft.com/office/powerpoint/2010/main" val="2097959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2453F7F-8705-ADB2-339F-434C02211D45}"/>
              </a:ext>
            </a:extLst>
          </p:cNvPr>
          <p:cNvSpPr>
            <a:spLocks noGrp="1"/>
          </p:cNvSpPr>
          <p:nvPr>
            <p:ph type="title"/>
          </p:nvPr>
        </p:nvSpPr>
        <p:spPr/>
        <p:txBody>
          <a:bodyPr/>
          <a:lstStyle/>
          <a:p>
            <a:r>
              <a:rPr lang="es-CO" dirty="0"/>
              <a:t>Resultados</a:t>
            </a:r>
          </a:p>
        </p:txBody>
      </p:sp>
      <p:sp>
        <p:nvSpPr>
          <p:cNvPr id="5" name="Marcador de texto 4">
            <a:extLst>
              <a:ext uri="{FF2B5EF4-FFF2-40B4-BE49-F238E27FC236}">
                <a16:creationId xmlns:a16="http://schemas.microsoft.com/office/drawing/2014/main" id="{54E36B2D-71D1-34ED-3DAF-FD0BF413E175}"/>
              </a:ext>
            </a:extLst>
          </p:cNvPr>
          <p:cNvSpPr>
            <a:spLocks noGrp="1"/>
          </p:cNvSpPr>
          <p:nvPr>
            <p:ph type="body" idx="1"/>
          </p:nvPr>
        </p:nvSpPr>
        <p:spPr/>
        <p:txBody>
          <a:bodyPr/>
          <a:lstStyle/>
          <a:p>
            <a:endParaRPr lang="es-CO"/>
          </a:p>
        </p:txBody>
      </p:sp>
    </p:spTree>
    <p:extLst>
      <p:ext uri="{BB962C8B-B14F-4D97-AF65-F5344CB8AC3E}">
        <p14:creationId xmlns:p14="http://schemas.microsoft.com/office/powerpoint/2010/main" val="4053726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E6490-2B02-EF2F-D1B6-A49F61855856}"/>
            </a:ext>
          </a:extLst>
        </p:cNvPr>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56D8634-DA94-869F-01C4-91FD171EB1C4}"/>
              </a:ext>
            </a:extLst>
          </p:cNvPr>
          <p:cNvPicPr>
            <a:picLocks noGrp="1" noChangeAspect="1"/>
          </p:cNvPicPr>
          <p:nvPr>
            <p:ph idx="1"/>
          </p:nvPr>
        </p:nvPicPr>
        <p:blipFill>
          <a:blip r:embed="rId2"/>
          <a:stretch>
            <a:fillRect/>
          </a:stretch>
        </p:blipFill>
        <p:spPr>
          <a:xfrm>
            <a:off x="3055356" y="2660058"/>
            <a:ext cx="6081287" cy="2682472"/>
          </a:xfrm>
        </p:spPr>
      </p:pic>
      <p:sp>
        <p:nvSpPr>
          <p:cNvPr id="6" name="CuadroTexto 5">
            <a:extLst>
              <a:ext uri="{FF2B5EF4-FFF2-40B4-BE49-F238E27FC236}">
                <a16:creationId xmlns:a16="http://schemas.microsoft.com/office/drawing/2014/main" id="{BD9D4AC8-800B-C5E4-6A29-9D47CCCBCCAD}"/>
              </a:ext>
            </a:extLst>
          </p:cNvPr>
          <p:cNvSpPr txBox="1"/>
          <p:nvPr/>
        </p:nvSpPr>
        <p:spPr>
          <a:xfrm>
            <a:off x="2059619" y="5814874"/>
            <a:ext cx="8282866" cy="923330"/>
          </a:xfrm>
          <a:prstGeom prst="rect">
            <a:avLst/>
          </a:prstGeom>
          <a:noFill/>
        </p:spPr>
        <p:txBody>
          <a:bodyPr wrap="square" rtlCol="0">
            <a:spAutoFit/>
          </a:bodyPr>
          <a:lstStyle/>
          <a:p>
            <a:r>
              <a:rPr lang="es-CO" noProof="0" dirty="0"/>
              <a:t>Cada método de forma independiente detecto hasta el 1% de registros anómalos, el ensamble tiene en cuenta los resultados individuales por lo que su cobertura es mayor.</a:t>
            </a:r>
          </a:p>
        </p:txBody>
      </p:sp>
      <p:sp>
        <p:nvSpPr>
          <p:cNvPr id="7" name="Título 1">
            <a:extLst>
              <a:ext uri="{FF2B5EF4-FFF2-40B4-BE49-F238E27FC236}">
                <a16:creationId xmlns:a16="http://schemas.microsoft.com/office/drawing/2014/main" id="{3FAA549E-2846-29F7-F4AF-2FB01060FDE9}"/>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Distribución de la detección por cada método LOF, IF, AE y el Ensamble</a:t>
            </a:r>
          </a:p>
        </p:txBody>
      </p:sp>
    </p:spTree>
    <p:extLst>
      <p:ext uri="{BB962C8B-B14F-4D97-AF65-F5344CB8AC3E}">
        <p14:creationId xmlns:p14="http://schemas.microsoft.com/office/powerpoint/2010/main" val="2202215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345B2076-A701-23CA-F392-453232AE4C53}"/>
              </a:ext>
            </a:extLst>
          </p:cNvPr>
          <p:cNvPicPr>
            <a:picLocks noGrp="1" noChangeAspect="1"/>
          </p:cNvPicPr>
          <p:nvPr>
            <p:ph idx="1"/>
          </p:nvPr>
        </p:nvPicPr>
        <p:blipFill>
          <a:blip r:embed="rId3"/>
          <a:stretch>
            <a:fillRect/>
          </a:stretch>
        </p:blipFill>
        <p:spPr>
          <a:xfrm>
            <a:off x="437402" y="1994349"/>
            <a:ext cx="6027942" cy="2903472"/>
          </a:xfrm>
        </p:spPr>
      </p:pic>
      <p:pic>
        <p:nvPicPr>
          <p:cNvPr id="7" name="Imagen 6">
            <a:extLst>
              <a:ext uri="{FF2B5EF4-FFF2-40B4-BE49-F238E27FC236}">
                <a16:creationId xmlns:a16="http://schemas.microsoft.com/office/drawing/2014/main" id="{A5C6549D-68EB-A9AF-7BD8-5531B1D151E5}"/>
              </a:ext>
            </a:extLst>
          </p:cNvPr>
          <p:cNvPicPr>
            <a:picLocks noChangeAspect="1"/>
          </p:cNvPicPr>
          <p:nvPr/>
        </p:nvPicPr>
        <p:blipFill>
          <a:blip r:embed="rId4"/>
          <a:stretch>
            <a:fillRect/>
          </a:stretch>
        </p:blipFill>
        <p:spPr>
          <a:xfrm>
            <a:off x="6465344" y="3919220"/>
            <a:ext cx="5384478" cy="2564524"/>
          </a:xfrm>
          <a:prstGeom prst="rect">
            <a:avLst/>
          </a:prstGeom>
        </p:spPr>
      </p:pic>
      <p:sp>
        <p:nvSpPr>
          <p:cNvPr id="8" name="CuadroTexto 7">
            <a:extLst>
              <a:ext uri="{FF2B5EF4-FFF2-40B4-BE49-F238E27FC236}">
                <a16:creationId xmlns:a16="http://schemas.microsoft.com/office/drawing/2014/main" id="{BC119020-6EF7-7067-4906-E53B5899ABC4}"/>
              </a:ext>
            </a:extLst>
          </p:cNvPr>
          <p:cNvSpPr txBox="1"/>
          <p:nvPr/>
        </p:nvSpPr>
        <p:spPr>
          <a:xfrm>
            <a:off x="578377" y="5303949"/>
            <a:ext cx="5289763" cy="923330"/>
          </a:xfrm>
          <a:prstGeom prst="rect">
            <a:avLst/>
          </a:prstGeom>
          <a:noFill/>
        </p:spPr>
        <p:txBody>
          <a:bodyPr wrap="square" rtlCol="0">
            <a:spAutoFit/>
          </a:bodyPr>
          <a:lstStyle/>
          <a:p>
            <a:pPr algn="just"/>
            <a:r>
              <a:rPr lang="es-CO" noProof="0" dirty="0"/>
              <a:t>135 facturas corresponden al 0.0159% del total de registros que han sido identificado por el ensamble como registros anómalos</a:t>
            </a:r>
          </a:p>
        </p:txBody>
      </p:sp>
      <p:cxnSp>
        <p:nvCxnSpPr>
          <p:cNvPr id="10" name="Conector recto de flecha 9">
            <a:extLst>
              <a:ext uri="{FF2B5EF4-FFF2-40B4-BE49-F238E27FC236}">
                <a16:creationId xmlns:a16="http://schemas.microsoft.com/office/drawing/2014/main" id="{56241387-E6C4-223A-BDB9-26ECC0A61547}"/>
              </a:ext>
            </a:extLst>
          </p:cNvPr>
          <p:cNvCxnSpPr>
            <a:cxnSpLocks/>
          </p:cNvCxnSpPr>
          <p:nvPr/>
        </p:nvCxnSpPr>
        <p:spPr>
          <a:xfrm flipH="1">
            <a:off x="4216893" y="4897821"/>
            <a:ext cx="683581" cy="406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CuadroTexto 10">
            <a:extLst>
              <a:ext uri="{FF2B5EF4-FFF2-40B4-BE49-F238E27FC236}">
                <a16:creationId xmlns:a16="http://schemas.microsoft.com/office/drawing/2014/main" id="{9C57B25F-EBA9-6512-150D-5D19E8431D44}"/>
              </a:ext>
            </a:extLst>
          </p:cNvPr>
          <p:cNvSpPr txBox="1"/>
          <p:nvPr/>
        </p:nvSpPr>
        <p:spPr>
          <a:xfrm>
            <a:off x="6649372" y="2252846"/>
            <a:ext cx="5016447" cy="1200329"/>
          </a:xfrm>
          <a:prstGeom prst="rect">
            <a:avLst/>
          </a:prstGeom>
          <a:noFill/>
        </p:spPr>
        <p:txBody>
          <a:bodyPr wrap="square" rtlCol="0">
            <a:spAutoFit/>
          </a:bodyPr>
          <a:lstStyle/>
          <a:p>
            <a:pPr algn="just"/>
            <a:r>
              <a:rPr lang="es-CO" noProof="0" dirty="0"/>
              <a:t>Del total de registros identificados por el ensamble fueron identificados por 1 modelo en el 78.46%, el 20.89% por 2 modelos y por ultimo el 0.65% por los 3 modelos (LOF, IF y AE).</a:t>
            </a:r>
          </a:p>
        </p:txBody>
      </p:sp>
      <p:sp>
        <p:nvSpPr>
          <p:cNvPr id="12" name="Cerrar llave 11">
            <a:extLst>
              <a:ext uri="{FF2B5EF4-FFF2-40B4-BE49-F238E27FC236}">
                <a16:creationId xmlns:a16="http://schemas.microsoft.com/office/drawing/2014/main" id="{B89114C6-640C-75E6-9F47-B2E6C15C0D34}"/>
              </a:ext>
            </a:extLst>
          </p:cNvPr>
          <p:cNvSpPr/>
          <p:nvPr/>
        </p:nvSpPr>
        <p:spPr>
          <a:xfrm rot="16200000">
            <a:off x="8976195" y="1058910"/>
            <a:ext cx="368695" cy="53785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noProof="0" dirty="0"/>
          </a:p>
        </p:txBody>
      </p:sp>
      <p:sp>
        <p:nvSpPr>
          <p:cNvPr id="19" name="Rectángulo 18">
            <a:extLst>
              <a:ext uri="{FF2B5EF4-FFF2-40B4-BE49-F238E27FC236}">
                <a16:creationId xmlns:a16="http://schemas.microsoft.com/office/drawing/2014/main" id="{740E5CCD-4A13-E9B8-E33D-3ADDEEAC81CE}"/>
              </a:ext>
            </a:extLst>
          </p:cNvPr>
          <p:cNvSpPr/>
          <p:nvPr/>
        </p:nvSpPr>
        <p:spPr>
          <a:xfrm>
            <a:off x="670560" y="3728621"/>
            <a:ext cx="5501639" cy="24587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21" name="Rectángulo 20">
            <a:extLst>
              <a:ext uri="{FF2B5EF4-FFF2-40B4-BE49-F238E27FC236}">
                <a16:creationId xmlns:a16="http://schemas.microsoft.com/office/drawing/2014/main" id="{61BE5506-73D1-564F-4195-A26F9C19DEA1}"/>
              </a:ext>
            </a:extLst>
          </p:cNvPr>
          <p:cNvSpPr/>
          <p:nvPr/>
        </p:nvSpPr>
        <p:spPr>
          <a:xfrm>
            <a:off x="6465343" y="5253456"/>
            <a:ext cx="5430739" cy="24587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22" name="Título 1">
            <a:extLst>
              <a:ext uri="{FF2B5EF4-FFF2-40B4-BE49-F238E27FC236}">
                <a16:creationId xmlns:a16="http://schemas.microsoft.com/office/drawing/2014/main" id="{CD34CD3E-1D24-010C-BE25-AC2FD18767FE}"/>
              </a:ext>
            </a:extLst>
          </p:cNvPr>
          <p:cNvSpPr txBox="1">
            <a:spLocks/>
          </p:cNvSpPr>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Distribución de registros por el ensamble</a:t>
            </a:r>
          </a:p>
        </p:txBody>
      </p:sp>
      <p:cxnSp>
        <p:nvCxnSpPr>
          <p:cNvPr id="3" name="Conector: angular 2">
            <a:extLst>
              <a:ext uri="{FF2B5EF4-FFF2-40B4-BE49-F238E27FC236}">
                <a16:creationId xmlns:a16="http://schemas.microsoft.com/office/drawing/2014/main" id="{8EF867B0-7DE4-FCD2-5000-B75C701225C6}"/>
              </a:ext>
            </a:extLst>
          </p:cNvPr>
          <p:cNvCxnSpPr>
            <a:stCxn id="19" idx="3"/>
            <a:endCxn id="21" idx="1"/>
          </p:cNvCxnSpPr>
          <p:nvPr/>
        </p:nvCxnSpPr>
        <p:spPr>
          <a:xfrm>
            <a:off x="6172199" y="3851556"/>
            <a:ext cx="293144" cy="1524835"/>
          </a:xfrm>
          <a:prstGeom prst="bentConnector3">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4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animBg="1"/>
      <p:bldP spid="19"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contenido 8">
            <a:extLst>
              <a:ext uri="{FF2B5EF4-FFF2-40B4-BE49-F238E27FC236}">
                <a16:creationId xmlns:a16="http://schemas.microsoft.com/office/drawing/2014/main" id="{76818749-FDD3-1775-0F0C-01436B1A7613}"/>
              </a:ext>
            </a:extLst>
          </p:cNvPr>
          <p:cNvPicPr>
            <a:picLocks noGrp="1" noChangeAspect="1"/>
          </p:cNvPicPr>
          <p:nvPr>
            <p:ph idx="1"/>
          </p:nvPr>
        </p:nvPicPr>
        <p:blipFill>
          <a:blip r:embed="rId2"/>
          <a:srcRect t="16303" r="6004" b="47905"/>
          <a:stretch>
            <a:fillRect/>
          </a:stretch>
        </p:blipFill>
        <p:spPr>
          <a:xfrm>
            <a:off x="290831" y="1848343"/>
            <a:ext cx="11667525" cy="1788235"/>
          </a:xfrm>
        </p:spPr>
      </p:pic>
      <p:pic>
        <p:nvPicPr>
          <p:cNvPr id="13" name="Marcador de contenido 8">
            <a:extLst>
              <a:ext uri="{FF2B5EF4-FFF2-40B4-BE49-F238E27FC236}">
                <a16:creationId xmlns:a16="http://schemas.microsoft.com/office/drawing/2014/main" id="{C1E024ED-DB2C-504E-7344-8D268A01A41B}"/>
              </a:ext>
            </a:extLst>
          </p:cNvPr>
          <p:cNvPicPr>
            <a:picLocks noChangeAspect="1"/>
          </p:cNvPicPr>
          <p:nvPr/>
        </p:nvPicPr>
        <p:blipFill>
          <a:blip r:embed="rId2"/>
          <a:srcRect l="4239" t="52582"/>
          <a:stretch>
            <a:fillRect/>
          </a:stretch>
        </p:blipFill>
        <p:spPr>
          <a:xfrm>
            <a:off x="290832" y="4351283"/>
            <a:ext cx="11759888" cy="2343806"/>
          </a:xfrm>
          <a:prstGeom prst="rect">
            <a:avLst/>
          </a:prstGeom>
        </p:spPr>
      </p:pic>
      <p:sp>
        <p:nvSpPr>
          <p:cNvPr id="16" name="Título 1">
            <a:extLst>
              <a:ext uri="{FF2B5EF4-FFF2-40B4-BE49-F238E27FC236}">
                <a16:creationId xmlns:a16="http://schemas.microsoft.com/office/drawing/2014/main" id="{0DA0221D-9C4D-EF90-7954-F5107808F7BD}"/>
              </a:ext>
            </a:extLst>
          </p:cNvPr>
          <p:cNvSpPr txBox="1">
            <a:spLocks/>
          </p:cNvSpPr>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Resultado: Local </a:t>
            </a:r>
            <a:r>
              <a:rPr lang="es-CO" b="1" spc="50" noProof="0" dirty="0" err="1">
                <a:ln w="0"/>
                <a:solidFill>
                  <a:schemeClr val="bg2"/>
                </a:solidFill>
                <a:effectLst>
                  <a:innerShdw blurRad="63500" dist="50800" dir="13500000">
                    <a:srgbClr val="000000">
                      <a:alpha val="50000"/>
                    </a:srgbClr>
                  </a:innerShdw>
                </a:effectLst>
              </a:rPr>
              <a:t>Outlier</a:t>
            </a:r>
            <a:r>
              <a:rPr lang="es-CO" b="1" spc="50" noProof="0" dirty="0">
                <a:ln w="0"/>
                <a:solidFill>
                  <a:schemeClr val="bg2"/>
                </a:solidFill>
                <a:effectLst>
                  <a:innerShdw blurRad="63500" dist="50800" dir="13500000">
                    <a:srgbClr val="000000">
                      <a:alpha val="50000"/>
                    </a:srgbClr>
                  </a:innerShdw>
                </a:effectLst>
              </a:rPr>
              <a:t> Factor (Top 10)</a:t>
            </a:r>
          </a:p>
        </p:txBody>
      </p:sp>
      <p:sp>
        <p:nvSpPr>
          <p:cNvPr id="2" name="Rectángulo 1">
            <a:extLst>
              <a:ext uri="{FF2B5EF4-FFF2-40B4-BE49-F238E27FC236}">
                <a16:creationId xmlns:a16="http://schemas.microsoft.com/office/drawing/2014/main" id="{EB354DE9-F89F-A990-A875-B15FCF327012}"/>
              </a:ext>
            </a:extLst>
          </p:cNvPr>
          <p:cNvSpPr/>
          <p:nvPr/>
        </p:nvSpPr>
        <p:spPr>
          <a:xfrm>
            <a:off x="290831" y="2898050"/>
            <a:ext cx="11667525" cy="237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3" name="Rectángulo 2">
            <a:extLst>
              <a:ext uri="{FF2B5EF4-FFF2-40B4-BE49-F238E27FC236}">
                <a16:creationId xmlns:a16="http://schemas.microsoft.com/office/drawing/2014/main" id="{A237DB84-73FE-5E73-9D5F-7E871EC1C0BC}"/>
              </a:ext>
            </a:extLst>
          </p:cNvPr>
          <p:cNvSpPr/>
          <p:nvPr/>
        </p:nvSpPr>
        <p:spPr>
          <a:xfrm>
            <a:off x="5243803" y="4852775"/>
            <a:ext cx="503853" cy="4003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4" name="Rectángulo 3">
            <a:extLst>
              <a:ext uri="{FF2B5EF4-FFF2-40B4-BE49-F238E27FC236}">
                <a16:creationId xmlns:a16="http://schemas.microsoft.com/office/drawing/2014/main" id="{2FCFD9EB-4F11-BA8B-9995-EFFA696E35A2}"/>
              </a:ext>
            </a:extLst>
          </p:cNvPr>
          <p:cNvSpPr/>
          <p:nvPr/>
        </p:nvSpPr>
        <p:spPr>
          <a:xfrm>
            <a:off x="5215810" y="5357378"/>
            <a:ext cx="503853" cy="2129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5" name="Rectángulo 4">
            <a:extLst>
              <a:ext uri="{FF2B5EF4-FFF2-40B4-BE49-F238E27FC236}">
                <a16:creationId xmlns:a16="http://schemas.microsoft.com/office/drawing/2014/main" id="{0EBC68D0-FFA1-C478-82DA-22F89B3202EA}"/>
              </a:ext>
            </a:extLst>
          </p:cNvPr>
          <p:cNvSpPr/>
          <p:nvPr/>
        </p:nvSpPr>
        <p:spPr>
          <a:xfrm>
            <a:off x="5844073" y="4852774"/>
            <a:ext cx="6206647" cy="40035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6" name="Rectángulo 5">
            <a:extLst>
              <a:ext uri="{FF2B5EF4-FFF2-40B4-BE49-F238E27FC236}">
                <a16:creationId xmlns:a16="http://schemas.microsoft.com/office/drawing/2014/main" id="{D6A84289-178E-D120-A4A6-8D7EBD26274C}"/>
              </a:ext>
            </a:extLst>
          </p:cNvPr>
          <p:cNvSpPr/>
          <p:nvPr/>
        </p:nvSpPr>
        <p:spPr>
          <a:xfrm>
            <a:off x="5844073" y="5357378"/>
            <a:ext cx="6206647" cy="2129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7" name="Rectángulo 6">
            <a:extLst>
              <a:ext uri="{FF2B5EF4-FFF2-40B4-BE49-F238E27FC236}">
                <a16:creationId xmlns:a16="http://schemas.microsoft.com/office/drawing/2014/main" id="{803862AC-B71C-9E73-FC95-4352999CF89B}"/>
              </a:ext>
            </a:extLst>
          </p:cNvPr>
          <p:cNvSpPr/>
          <p:nvPr/>
        </p:nvSpPr>
        <p:spPr>
          <a:xfrm>
            <a:off x="2360645" y="4351283"/>
            <a:ext cx="503853" cy="224546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0362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A33C7-AEDA-E7AB-D32B-8955763F3F9A}"/>
            </a:ext>
          </a:extLst>
        </p:cNvPr>
        <p:cNvGrpSpPr/>
        <p:nvPr/>
      </p:nvGrpSpPr>
      <p:grpSpPr>
        <a:xfrm>
          <a:off x="0" y="0"/>
          <a:ext cx="0" cy="0"/>
          <a:chOff x="0" y="0"/>
          <a:chExt cx="0" cy="0"/>
        </a:xfrm>
      </p:grpSpPr>
      <p:pic>
        <p:nvPicPr>
          <p:cNvPr id="11" name="Marcador de contenido 10">
            <a:extLst>
              <a:ext uri="{FF2B5EF4-FFF2-40B4-BE49-F238E27FC236}">
                <a16:creationId xmlns:a16="http://schemas.microsoft.com/office/drawing/2014/main" id="{02BAF80F-DC6A-288D-132D-0E14CEB55DA6}"/>
              </a:ext>
            </a:extLst>
          </p:cNvPr>
          <p:cNvPicPr>
            <a:picLocks noGrp="1" noChangeAspect="1"/>
          </p:cNvPicPr>
          <p:nvPr>
            <p:ph idx="1"/>
          </p:nvPr>
        </p:nvPicPr>
        <p:blipFill>
          <a:blip r:embed="rId2"/>
          <a:srcRect r="5159" b="54581"/>
          <a:stretch>
            <a:fillRect/>
          </a:stretch>
        </p:blipFill>
        <p:spPr>
          <a:xfrm>
            <a:off x="260131" y="1690688"/>
            <a:ext cx="11805424" cy="1893339"/>
          </a:xfrm>
        </p:spPr>
      </p:pic>
      <p:pic>
        <p:nvPicPr>
          <p:cNvPr id="12" name="Marcador de contenido 10">
            <a:extLst>
              <a:ext uri="{FF2B5EF4-FFF2-40B4-BE49-F238E27FC236}">
                <a16:creationId xmlns:a16="http://schemas.microsoft.com/office/drawing/2014/main" id="{AB978350-717E-EA11-6673-C24A24C8EA89}"/>
              </a:ext>
            </a:extLst>
          </p:cNvPr>
          <p:cNvPicPr>
            <a:picLocks noChangeAspect="1"/>
          </p:cNvPicPr>
          <p:nvPr/>
        </p:nvPicPr>
        <p:blipFill>
          <a:blip r:embed="rId2"/>
          <a:srcRect l="3885" t="45488"/>
          <a:stretch>
            <a:fillRect/>
          </a:stretch>
        </p:blipFill>
        <p:spPr>
          <a:xfrm>
            <a:off x="230272" y="4315646"/>
            <a:ext cx="11731455" cy="2228193"/>
          </a:xfrm>
          <a:prstGeom prst="rect">
            <a:avLst/>
          </a:prstGeom>
        </p:spPr>
      </p:pic>
      <p:sp>
        <p:nvSpPr>
          <p:cNvPr id="13" name="Título 1">
            <a:extLst>
              <a:ext uri="{FF2B5EF4-FFF2-40B4-BE49-F238E27FC236}">
                <a16:creationId xmlns:a16="http://schemas.microsoft.com/office/drawing/2014/main" id="{69CD8B6B-5039-8787-9F2B-61B503CB4865}"/>
              </a:ext>
            </a:extLst>
          </p:cNvPr>
          <p:cNvSpPr txBox="1">
            <a:spLocks/>
          </p:cNvSpPr>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Resultado: </a:t>
            </a:r>
            <a:r>
              <a:rPr lang="es-CO" b="1" spc="50" noProof="0" dirty="0" err="1">
                <a:ln w="0"/>
                <a:solidFill>
                  <a:schemeClr val="bg2"/>
                </a:solidFill>
                <a:effectLst>
                  <a:innerShdw blurRad="63500" dist="50800" dir="13500000">
                    <a:srgbClr val="000000">
                      <a:alpha val="50000"/>
                    </a:srgbClr>
                  </a:innerShdw>
                </a:effectLst>
              </a:rPr>
              <a:t>Isolation</a:t>
            </a:r>
            <a:r>
              <a:rPr lang="es-CO" b="1" spc="50" noProof="0" dirty="0">
                <a:ln w="0"/>
                <a:solidFill>
                  <a:schemeClr val="bg2"/>
                </a:solidFill>
                <a:effectLst>
                  <a:innerShdw blurRad="63500" dist="50800" dir="13500000">
                    <a:srgbClr val="000000">
                      <a:alpha val="50000"/>
                    </a:srgbClr>
                  </a:innerShdw>
                </a:effectLst>
              </a:rPr>
              <a:t> Forest (Top 10)</a:t>
            </a:r>
          </a:p>
        </p:txBody>
      </p:sp>
      <p:sp>
        <p:nvSpPr>
          <p:cNvPr id="2" name="Rectángulo 1">
            <a:extLst>
              <a:ext uri="{FF2B5EF4-FFF2-40B4-BE49-F238E27FC236}">
                <a16:creationId xmlns:a16="http://schemas.microsoft.com/office/drawing/2014/main" id="{340E926E-BED9-9B02-ABA5-EA76CD1B65D0}"/>
              </a:ext>
            </a:extLst>
          </p:cNvPr>
          <p:cNvSpPr/>
          <p:nvPr/>
        </p:nvSpPr>
        <p:spPr>
          <a:xfrm>
            <a:off x="2360645" y="4351283"/>
            <a:ext cx="503853" cy="224546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ángulo 2">
            <a:extLst>
              <a:ext uri="{FF2B5EF4-FFF2-40B4-BE49-F238E27FC236}">
                <a16:creationId xmlns:a16="http://schemas.microsoft.com/office/drawing/2014/main" id="{20E94E9E-6FA4-7BD7-9D55-6569FB00E37D}"/>
              </a:ext>
            </a:extLst>
          </p:cNvPr>
          <p:cNvSpPr/>
          <p:nvPr/>
        </p:nvSpPr>
        <p:spPr>
          <a:xfrm>
            <a:off x="230272" y="2779215"/>
            <a:ext cx="11667525" cy="237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4" name="Rectángulo 3">
            <a:extLst>
              <a:ext uri="{FF2B5EF4-FFF2-40B4-BE49-F238E27FC236}">
                <a16:creationId xmlns:a16="http://schemas.microsoft.com/office/drawing/2014/main" id="{23559127-93B1-35B4-F48B-17253C39137E}"/>
              </a:ext>
            </a:extLst>
          </p:cNvPr>
          <p:cNvSpPr/>
          <p:nvPr/>
        </p:nvSpPr>
        <p:spPr>
          <a:xfrm>
            <a:off x="3956180" y="4883422"/>
            <a:ext cx="1038691" cy="69628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5" name="Rectángulo 4">
            <a:extLst>
              <a:ext uri="{FF2B5EF4-FFF2-40B4-BE49-F238E27FC236}">
                <a16:creationId xmlns:a16="http://schemas.microsoft.com/office/drawing/2014/main" id="{D68DA313-975F-9EB7-AB31-BD00CD2159C9}"/>
              </a:ext>
            </a:extLst>
          </p:cNvPr>
          <p:cNvSpPr/>
          <p:nvPr/>
        </p:nvSpPr>
        <p:spPr>
          <a:xfrm>
            <a:off x="8266060" y="5048464"/>
            <a:ext cx="765974" cy="1831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6" name="Rectángulo 5">
            <a:extLst>
              <a:ext uri="{FF2B5EF4-FFF2-40B4-BE49-F238E27FC236}">
                <a16:creationId xmlns:a16="http://schemas.microsoft.com/office/drawing/2014/main" id="{965F00DA-31AB-FE13-917F-A8854A4D81DF}"/>
              </a:ext>
            </a:extLst>
          </p:cNvPr>
          <p:cNvSpPr/>
          <p:nvPr/>
        </p:nvSpPr>
        <p:spPr>
          <a:xfrm>
            <a:off x="7084182" y="5035822"/>
            <a:ext cx="765974" cy="1831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7" name="Rectángulo 6">
            <a:extLst>
              <a:ext uri="{FF2B5EF4-FFF2-40B4-BE49-F238E27FC236}">
                <a16:creationId xmlns:a16="http://schemas.microsoft.com/office/drawing/2014/main" id="{F544FC62-B903-85D0-0A79-90C59F63E015}"/>
              </a:ext>
            </a:extLst>
          </p:cNvPr>
          <p:cNvSpPr/>
          <p:nvPr/>
        </p:nvSpPr>
        <p:spPr>
          <a:xfrm>
            <a:off x="10505405" y="5048464"/>
            <a:ext cx="1392391" cy="1831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Tree>
    <p:extLst>
      <p:ext uri="{BB962C8B-B14F-4D97-AF65-F5344CB8AC3E}">
        <p14:creationId xmlns:p14="http://schemas.microsoft.com/office/powerpoint/2010/main" val="243953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E5973-5521-FB6B-8056-F7534E0EDF3F}"/>
            </a:ext>
          </a:extLst>
        </p:cNvPr>
        <p:cNvGrpSpPr/>
        <p:nvPr/>
      </p:nvGrpSpPr>
      <p:grpSpPr>
        <a:xfrm>
          <a:off x="0" y="0"/>
          <a:ext cx="0" cy="0"/>
          <a:chOff x="0" y="0"/>
          <a:chExt cx="0" cy="0"/>
        </a:xfrm>
      </p:grpSpPr>
      <p:pic>
        <p:nvPicPr>
          <p:cNvPr id="11" name="Marcador de contenido 10">
            <a:extLst>
              <a:ext uri="{FF2B5EF4-FFF2-40B4-BE49-F238E27FC236}">
                <a16:creationId xmlns:a16="http://schemas.microsoft.com/office/drawing/2014/main" id="{02F87E29-3814-1464-241D-E34CEA8DF0C1}"/>
              </a:ext>
            </a:extLst>
          </p:cNvPr>
          <p:cNvPicPr>
            <a:picLocks noGrp="1" noChangeAspect="1"/>
          </p:cNvPicPr>
          <p:nvPr>
            <p:ph idx="1"/>
          </p:nvPr>
        </p:nvPicPr>
        <p:blipFill>
          <a:blip r:embed="rId2"/>
          <a:srcRect r="5326" b="57619"/>
          <a:stretch>
            <a:fillRect/>
          </a:stretch>
        </p:blipFill>
        <p:spPr>
          <a:xfrm>
            <a:off x="207579" y="1690688"/>
            <a:ext cx="11657224" cy="1738312"/>
          </a:xfrm>
        </p:spPr>
      </p:pic>
      <p:pic>
        <p:nvPicPr>
          <p:cNvPr id="12" name="Marcador de contenido 10">
            <a:extLst>
              <a:ext uri="{FF2B5EF4-FFF2-40B4-BE49-F238E27FC236}">
                <a16:creationId xmlns:a16="http://schemas.microsoft.com/office/drawing/2014/main" id="{BF22BC7E-5371-B94B-574C-8251C72D68DC}"/>
              </a:ext>
            </a:extLst>
          </p:cNvPr>
          <p:cNvPicPr>
            <a:picLocks noChangeAspect="1"/>
          </p:cNvPicPr>
          <p:nvPr/>
        </p:nvPicPr>
        <p:blipFill>
          <a:blip r:embed="rId2"/>
          <a:srcRect l="4062" t="44659"/>
          <a:stretch>
            <a:fillRect/>
          </a:stretch>
        </p:blipFill>
        <p:spPr>
          <a:xfrm>
            <a:off x="144518" y="4322489"/>
            <a:ext cx="11909880" cy="2288518"/>
          </a:xfrm>
          <a:prstGeom prst="rect">
            <a:avLst/>
          </a:prstGeom>
        </p:spPr>
      </p:pic>
      <p:sp>
        <p:nvSpPr>
          <p:cNvPr id="13" name="Título 1">
            <a:extLst>
              <a:ext uri="{FF2B5EF4-FFF2-40B4-BE49-F238E27FC236}">
                <a16:creationId xmlns:a16="http://schemas.microsoft.com/office/drawing/2014/main" id="{F821C7E9-A0E7-1DBD-6156-FD9F5A9E8EE1}"/>
              </a:ext>
            </a:extLst>
          </p:cNvPr>
          <p:cNvSpPr txBox="1">
            <a:spLocks/>
          </p:cNvSpPr>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Resultado: </a:t>
            </a:r>
            <a:r>
              <a:rPr lang="es-CO" b="1" spc="50" noProof="0" dirty="0" err="1">
                <a:ln w="0"/>
                <a:solidFill>
                  <a:schemeClr val="bg2"/>
                </a:solidFill>
                <a:effectLst>
                  <a:innerShdw blurRad="63500" dist="50800" dir="13500000">
                    <a:srgbClr val="000000">
                      <a:alpha val="50000"/>
                    </a:srgbClr>
                  </a:innerShdw>
                </a:effectLst>
              </a:rPr>
              <a:t>Autoencoders</a:t>
            </a:r>
            <a:r>
              <a:rPr lang="es-CO" b="1" spc="50" noProof="0" dirty="0">
                <a:ln w="0"/>
                <a:solidFill>
                  <a:schemeClr val="bg2"/>
                </a:solidFill>
                <a:effectLst>
                  <a:innerShdw blurRad="63500" dist="50800" dir="13500000">
                    <a:srgbClr val="000000">
                      <a:alpha val="50000"/>
                    </a:srgbClr>
                  </a:innerShdw>
                </a:effectLst>
              </a:rPr>
              <a:t> (Top 10)</a:t>
            </a:r>
          </a:p>
        </p:txBody>
      </p:sp>
      <p:sp>
        <p:nvSpPr>
          <p:cNvPr id="2" name="Rectángulo 1">
            <a:extLst>
              <a:ext uri="{FF2B5EF4-FFF2-40B4-BE49-F238E27FC236}">
                <a16:creationId xmlns:a16="http://schemas.microsoft.com/office/drawing/2014/main" id="{95A905CE-6778-EECE-55FE-51F49C2C4123}"/>
              </a:ext>
            </a:extLst>
          </p:cNvPr>
          <p:cNvSpPr/>
          <p:nvPr/>
        </p:nvSpPr>
        <p:spPr>
          <a:xfrm>
            <a:off x="2360645" y="4351283"/>
            <a:ext cx="503853" cy="224546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ángulo 2">
            <a:extLst>
              <a:ext uri="{FF2B5EF4-FFF2-40B4-BE49-F238E27FC236}">
                <a16:creationId xmlns:a16="http://schemas.microsoft.com/office/drawing/2014/main" id="{5995DDAB-C55D-E0BA-8ABB-A6C6E17AE9ED}"/>
              </a:ext>
            </a:extLst>
          </p:cNvPr>
          <p:cNvSpPr/>
          <p:nvPr/>
        </p:nvSpPr>
        <p:spPr>
          <a:xfrm>
            <a:off x="207579" y="2769552"/>
            <a:ext cx="11667525" cy="237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5" name="Rectángulo 4">
            <a:extLst>
              <a:ext uri="{FF2B5EF4-FFF2-40B4-BE49-F238E27FC236}">
                <a16:creationId xmlns:a16="http://schemas.microsoft.com/office/drawing/2014/main" id="{60028A6A-66BE-E026-D430-5B57811CB487}"/>
              </a:ext>
            </a:extLst>
          </p:cNvPr>
          <p:cNvSpPr/>
          <p:nvPr/>
        </p:nvSpPr>
        <p:spPr>
          <a:xfrm>
            <a:off x="5699449" y="4890711"/>
            <a:ext cx="503853" cy="1944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6" name="Rectángulo 5">
            <a:extLst>
              <a:ext uri="{FF2B5EF4-FFF2-40B4-BE49-F238E27FC236}">
                <a16:creationId xmlns:a16="http://schemas.microsoft.com/office/drawing/2014/main" id="{3BB32B7B-1592-2BF2-3921-86D6A5626061}"/>
              </a:ext>
            </a:extLst>
          </p:cNvPr>
          <p:cNvSpPr/>
          <p:nvPr/>
        </p:nvSpPr>
        <p:spPr>
          <a:xfrm>
            <a:off x="10171923" y="4890711"/>
            <a:ext cx="503853" cy="27660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7" name="Rectángulo 6">
            <a:extLst>
              <a:ext uri="{FF2B5EF4-FFF2-40B4-BE49-F238E27FC236}">
                <a16:creationId xmlns:a16="http://schemas.microsoft.com/office/drawing/2014/main" id="{452E0E63-8FB2-63CC-9A86-7251EC42AA7E}"/>
              </a:ext>
            </a:extLst>
          </p:cNvPr>
          <p:cNvSpPr/>
          <p:nvPr/>
        </p:nvSpPr>
        <p:spPr>
          <a:xfrm>
            <a:off x="7820608" y="5070075"/>
            <a:ext cx="503853" cy="1944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Tree>
    <p:extLst>
      <p:ext uri="{BB962C8B-B14F-4D97-AF65-F5344CB8AC3E}">
        <p14:creationId xmlns:p14="http://schemas.microsoft.com/office/powerpoint/2010/main" val="147032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C27A5-0F0D-9869-B617-122E218D7CC5}"/>
            </a:ext>
          </a:extLst>
        </p:cNvPr>
        <p:cNvGrpSpPr/>
        <p:nvPr/>
      </p:nvGrpSpPr>
      <p:grpSpPr>
        <a:xfrm>
          <a:off x="0" y="0"/>
          <a:ext cx="0" cy="0"/>
          <a:chOff x="0" y="0"/>
          <a:chExt cx="0" cy="0"/>
        </a:xfrm>
      </p:grpSpPr>
      <p:pic>
        <p:nvPicPr>
          <p:cNvPr id="11" name="Marcador de contenido 10">
            <a:extLst>
              <a:ext uri="{FF2B5EF4-FFF2-40B4-BE49-F238E27FC236}">
                <a16:creationId xmlns:a16="http://schemas.microsoft.com/office/drawing/2014/main" id="{DDB52E2F-970E-406B-974A-7F153BDD506F}"/>
              </a:ext>
            </a:extLst>
          </p:cNvPr>
          <p:cNvPicPr>
            <a:picLocks noGrp="1" noChangeAspect="1"/>
          </p:cNvPicPr>
          <p:nvPr>
            <p:ph idx="1"/>
          </p:nvPr>
        </p:nvPicPr>
        <p:blipFill>
          <a:blip r:embed="rId2"/>
          <a:srcRect r="5201" b="57998"/>
          <a:stretch>
            <a:fillRect/>
          </a:stretch>
        </p:blipFill>
        <p:spPr>
          <a:xfrm>
            <a:off x="207578" y="1756378"/>
            <a:ext cx="11845010" cy="1764588"/>
          </a:xfrm>
        </p:spPr>
      </p:pic>
      <p:pic>
        <p:nvPicPr>
          <p:cNvPr id="12" name="Marcador de contenido 10">
            <a:extLst>
              <a:ext uri="{FF2B5EF4-FFF2-40B4-BE49-F238E27FC236}">
                <a16:creationId xmlns:a16="http://schemas.microsoft.com/office/drawing/2014/main" id="{3B925372-1A90-DDE7-1646-060EB887EB2E}"/>
              </a:ext>
            </a:extLst>
          </p:cNvPr>
          <p:cNvPicPr>
            <a:picLocks noChangeAspect="1"/>
          </p:cNvPicPr>
          <p:nvPr/>
        </p:nvPicPr>
        <p:blipFill>
          <a:blip r:embed="rId2"/>
          <a:srcRect l="4038" t="44179"/>
          <a:stretch>
            <a:fillRect/>
          </a:stretch>
        </p:blipFill>
        <p:spPr>
          <a:xfrm>
            <a:off x="207578" y="4269937"/>
            <a:ext cx="11808236" cy="2309539"/>
          </a:xfrm>
          <a:prstGeom prst="rect">
            <a:avLst/>
          </a:prstGeom>
        </p:spPr>
      </p:pic>
      <p:sp>
        <p:nvSpPr>
          <p:cNvPr id="13" name="Título 1">
            <a:extLst>
              <a:ext uri="{FF2B5EF4-FFF2-40B4-BE49-F238E27FC236}">
                <a16:creationId xmlns:a16="http://schemas.microsoft.com/office/drawing/2014/main" id="{16118EFC-F5FA-6F4C-2368-83E083253EFB}"/>
              </a:ext>
            </a:extLst>
          </p:cNvPr>
          <p:cNvSpPr txBox="1">
            <a:spLocks/>
          </p:cNvSpPr>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Resultado: Ensamble (Top 10)</a:t>
            </a:r>
          </a:p>
        </p:txBody>
      </p:sp>
      <p:sp>
        <p:nvSpPr>
          <p:cNvPr id="2" name="Rectángulo 1">
            <a:extLst>
              <a:ext uri="{FF2B5EF4-FFF2-40B4-BE49-F238E27FC236}">
                <a16:creationId xmlns:a16="http://schemas.microsoft.com/office/drawing/2014/main" id="{3642D4FA-A59F-CACE-D9E1-532D238B17BC}"/>
              </a:ext>
            </a:extLst>
          </p:cNvPr>
          <p:cNvSpPr/>
          <p:nvPr/>
        </p:nvSpPr>
        <p:spPr>
          <a:xfrm>
            <a:off x="2360645" y="4351283"/>
            <a:ext cx="503853" cy="224546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ángulo 2">
            <a:extLst>
              <a:ext uri="{FF2B5EF4-FFF2-40B4-BE49-F238E27FC236}">
                <a16:creationId xmlns:a16="http://schemas.microsoft.com/office/drawing/2014/main" id="{6C91E596-92D6-525A-6178-2AF68B278E37}"/>
              </a:ext>
            </a:extLst>
          </p:cNvPr>
          <p:cNvSpPr/>
          <p:nvPr/>
        </p:nvSpPr>
        <p:spPr>
          <a:xfrm>
            <a:off x="207579" y="2769552"/>
            <a:ext cx="11667525" cy="237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4" name="Rectángulo 3">
            <a:extLst>
              <a:ext uri="{FF2B5EF4-FFF2-40B4-BE49-F238E27FC236}">
                <a16:creationId xmlns:a16="http://schemas.microsoft.com/office/drawing/2014/main" id="{7E81E810-461D-EBEF-A2D5-62EA200831B3}"/>
              </a:ext>
            </a:extLst>
          </p:cNvPr>
          <p:cNvSpPr/>
          <p:nvPr/>
        </p:nvSpPr>
        <p:spPr>
          <a:xfrm>
            <a:off x="5774124" y="4862719"/>
            <a:ext cx="1110688" cy="31577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
        <p:nvSpPr>
          <p:cNvPr id="5" name="Rectángulo 4">
            <a:extLst>
              <a:ext uri="{FF2B5EF4-FFF2-40B4-BE49-F238E27FC236}">
                <a16:creationId xmlns:a16="http://schemas.microsoft.com/office/drawing/2014/main" id="{2256004E-B7B1-92EF-F32E-9E595A2D88A6}"/>
              </a:ext>
            </a:extLst>
          </p:cNvPr>
          <p:cNvSpPr/>
          <p:nvPr/>
        </p:nvSpPr>
        <p:spPr>
          <a:xfrm>
            <a:off x="7718002" y="4862719"/>
            <a:ext cx="548920" cy="31577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dirty="0"/>
          </a:p>
        </p:txBody>
      </p:sp>
    </p:spTree>
    <p:extLst>
      <p:ext uri="{BB962C8B-B14F-4D97-AF65-F5344CB8AC3E}">
        <p14:creationId xmlns:p14="http://schemas.microsoft.com/office/powerpoint/2010/main" val="228607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AAFE621-B611-1A5A-3076-8D167382D753}"/>
              </a:ext>
            </a:extLst>
          </p:cNvPr>
          <p:cNvPicPr>
            <a:picLocks noGrp="1" noChangeAspect="1"/>
          </p:cNvPicPr>
          <p:nvPr>
            <p:ph idx="1"/>
          </p:nvPr>
        </p:nvPicPr>
        <p:blipFill>
          <a:blip r:embed="rId2"/>
          <a:stretch>
            <a:fillRect/>
          </a:stretch>
        </p:blipFill>
        <p:spPr>
          <a:xfrm>
            <a:off x="1150191" y="2115180"/>
            <a:ext cx="9891617" cy="3772227"/>
          </a:xfrm>
        </p:spPr>
      </p:pic>
      <p:sp>
        <p:nvSpPr>
          <p:cNvPr id="8" name="Título 1">
            <a:extLst>
              <a:ext uri="{FF2B5EF4-FFF2-40B4-BE49-F238E27FC236}">
                <a16:creationId xmlns:a16="http://schemas.microsoft.com/office/drawing/2014/main" id="{9AA983A2-56D8-FDC9-E21B-8F17BD1724EE}"/>
              </a:ext>
            </a:extLst>
          </p:cNvPr>
          <p:cNvSpPr txBox="1">
            <a:spLocks/>
          </p:cNvSpPr>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Comparación de los registros mas anómalos</a:t>
            </a:r>
          </a:p>
        </p:txBody>
      </p:sp>
    </p:spTree>
    <p:extLst>
      <p:ext uri="{BB962C8B-B14F-4D97-AF65-F5344CB8AC3E}">
        <p14:creationId xmlns:p14="http://schemas.microsoft.com/office/powerpoint/2010/main" val="939120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D6FE1-2CEF-CE4D-842B-308E640B8F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2050CB-855A-1BD2-7AAF-0267587DC9DA}"/>
              </a:ext>
            </a:extLst>
          </p:cNvPr>
          <p:cNvSpPr>
            <a:spLocks noGrp="1"/>
          </p:cNvSpPr>
          <p:nvPr>
            <p:ph type="title"/>
          </p:nvPr>
        </p:nvSpPr>
        <p:spPr>
          <a:xfrm>
            <a:off x="0" y="365125"/>
            <a:ext cx="12192000" cy="1325563"/>
          </a:xfrm>
          <a:solidFill>
            <a:schemeClr val="tx2">
              <a:lumMod val="75000"/>
              <a:lumOff val="25000"/>
            </a:schemeClr>
          </a:solidFill>
        </p:spPr>
        <p:txBody>
          <a:body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Introducción</a:t>
            </a:r>
          </a:p>
        </p:txBody>
      </p:sp>
      <p:sp>
        <p:nvSpPr>
          <p:cNvPr id="3" name="Marcador de texto 2">
            <a:extLst>
              <a:ext uri="{FF2B5EF4-FFF2-40B4-BE49-F238E27FC236}">
                <a16:creationId xmlns:a16="http://schemas.microsoft.com/office/drawing/2014/main" id="{90405E4B-7940-D2D1-CCDE-01ED690C62D8}"/>
              </a:ext>
            </a:extLst>
          </p:cNvPr>
          <p:cNvSpPr>
            <a:spLocks noGrp="1"/>
          </p:cNvSpPr>
          <p:nvPr>
            <p:ph type="body" idx="1"/>
          </p:nvPr>
        </p:nvSpPr>
        <p:spPr/>
        <p:txBody>
          <a:bodyPr/>
          <a:lstStyle/>
          <a:p>
            <a:r>
              <a:rPr lang="es-CO" noProof="0" dirty="0"/>
              <a:t>¿Que es la UPC?</a:t>
            </a:r>
          </a:p>
        </p:txBody>
      </p:sp>
      <p:sp>
        <p:nvSpPr>
          <p:cNvPr id="6" name="Marcador de contenido 5">
            <a:extLst>
              <a:ext uri="{FF2B5EF4-FFF2-40B4-BE49-F238E27FC236}">
                <a16:creationId xmlns:a16="http://schemas.microsoft.com/office/drawing/2014/main" id="{7B289055-0767-29BD-403A-7C06ACD9552E}"/>
              </a:ext>
            </a:extLst>
          </p:cNvPr>
          <p:cNvSpPr>
            <a:spLocks noGrp="1"/>
          </p:cNvSpPr>
          <p:nvPr>
            <p:ph sz="half" idx="2"/>
          </p:nvPr>
        </p:nvSpPr>
        <p:spPr/>
        <p:txBody>
          <a:bodyPr>
            <a:normAutofit/>
          </a:bodyPr>
          <a:lstStyle/>
          <a:p>
            <a:pPr marL="0" indent="0" algn="just">
              <a:buNone/>
            </a:pPr>
            <a:r>
              <a:rPr lang="es-CO" sz="2400" noProof="0" dirty="0"/>
              <a:t>UPC o unidad de pago por capitación corresponde al valor anual que entrega el estado a las EPS para la gestión de la atención por cada uno de los usuarios afiliados al sistema, para cubrir los servicios que se encuentran en el plan obligatorio de salud (POS).</a:t>
            </a:r>
            <a:endParaRPr lang="es-CO" sz="2400" noProof="0" dirty="0">
              <a:solidFill>
                <a:schemeClr val="dk1"/>
              </a:solidFill>
            </a:endParaRPr>
          </a:p>
        </p:txBody>
      </p:sp>
      <p:sp>
        <p:nvSpPr>
          <p:cNvPr id="5" name="Marcador de texto 4">
            <a:extLst>
              <a:ext uri="{FF2B5EF4-FFF2-40B4-BE49-F238E27FC236}">
                <a16:creationId xmlns:a16="http://schemas.microsoft.com/office/drawing/2014/main" id="{22E1235D-AFDD-C993-85DF-1D5ED835306B}"/>
              </a:ext>
            </a:extLst>
          </p:cNvPr>
          <p:cNvSpPr>
            <a:spLocks noGrp="1"/>
          </p:cNvSpPr>
          <p:nvPr>
            <p:ph type="body" sz="quarter" idx="3"/>
          </p:nvPr>
        </p:nvSpPr>
        <p:spPr/>
        <p:txBody>
          <a:bodyPr/>
          <a:lstStyle/>
          <a:p>
            <a:r>
              <a:rPr lang="es-CO" noProof="0" dirty="0"/>
              <a:t>¿Que es el estudio de suficiencia UPC?</a:t>
            </a:r>
          </a:p>
        </p:txBody>
      </p:sp>
      <p:sp>
        <p:nvSpPr>
          <p:cNvPr id="4" name="Marcador de contenido 3">
            <a:extLst>
              <a:ext uri="{FF2B5EF4-FFF2-40B4-BE49-F238E27FC236}">
                <a16:creationId xmlns:a16="http://schemas.microsoft.com/office/drawing/2014/main" id="{5A1FC171-5596-54CA-C733-43538C4293E4}"/>
              </a:ext>
            </a:extLst>
          </p:cNvPr>
          <p:cNvSpPr>
            <a:spLocks noGrp="1"/>
          </p:cNvSpPr>
          <p:nvPr>
            <p:ph sz="quarter" idx="4"/>
          </p:nvPr>
        </p:nvSpPr>
        <p:spPr/>
        <p:txBody>
          <a:bodyPr>
            <a:normAutofit/>
          </a:bodyPr>
          <a:lstStyle/>
          <a:p>
            <a:pPr marL="0" indent="0" algn="just">
              <a:buNone/>
            </a:pPr>
            <a:r>
              <a:rPr lang="es-CO" sz="2400" noProof="0" dirty="0"/>
              <a:t>Es un análisis técnico que realiza el Ministerio de Salud de Colombia –MINSALUD– para determinar si el valor asignado a la UPC, que financia la prestación de servicios de salud, es suficiente para cubrir los costos reales de atención de los afiliados a los regímenes contributivo y subsidiado.</a:t>
            </a:r>
          </a:p>
        </p:txBody>
      </p:sp>
      <p:sp>
        <p:nvSpPr>
          <p:cNvPr id="8" name="CuadroTexto 7">
            <a:extLst>
              <a:ext uri="{FF2B5EF4-FFF2-40B4-BE49-F238E27FC236}">
                <a16:creationId xmlns:a16="http://schemas.microsoft.com/office/drawing/2014/main" id="{57CFB368-3F32-7968-BB44-7B392C054741}"/>
              </a:ext>
            </a:extLst>
          </p:cNvPr>
          <p:cNvSpPr txBox="1"/>
          <p:nvPr/>
        </p:nvSpPr>
        <p:spPr>
          <a:xfrm>
            <a:off x="7762240" y="735519"/>
            <a:ext cx="3591560" cy="584775"/>
          </a:xfrm>
          <a:prstGeom prst="rect">
            <a:avLst/>
          </a:prstGeom>
          <a:noFill/>
        </p:spPr>
        <p:txBody>
          <a:bodyPr wrap="square" rtlCol="0">
            <a:spAutoFit/>
          </a:bodyPr>
          <a:lstStyle/>
          <a:p>
            <a:r>
              <a:rPr lang="es-CO" sz="3200" noProof="0" dirty="0">
                <a:solidFill>
                  <a:schemeClr val="bg1"/>
                </a:solidFill>
              </a:rPr>
              <a:t>UPC, Suficiencia</a:t>
            </a:r>
          </a:p>
        </p:txBody>
      </p:sp>
    </p:spTree>
    <p:extLst>
      <p:ext uri="{BB962C8B-B14F-4D97-AF65-F5344CB8AC3E}">
        <p14:creationId xmlns:p14="http://schemas.microsoft.com/office/powerpoint/2010/main" val="3447274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1E6484F-39A7-105A-F088-7CC3E9D13DD9}"/>
              </a:ext>
            </a:extLst>
          </p:cNvPr>
          <p:cNvPicPr>
            <a:picLocks noGrp="1" noChangeAspect="1"/>
          </p:cNvPicPr>
          <p:nvPr>
            <p:ph idx="1"/>
          </p:nvPr>
        </p:nvPicPr>
        <p:blipFill>
          <a:blip r:embed="rId2"/>
          <a:stretch>
            <a:fillRect/>
          </a:stretch>
        </p:blipFill>
        <p:spPr>
          <a:xfrm>
            <a:off x="1192105" y="2050405"/>
            <a:ext cx="9807790" cy="3901778"/>
          </a:xfrm>
        </p:spPr>
      </p:pic>
      <p:sp>
        <p:nvSpPr>
          <p:cNvPr id="8" name="Título 1">
            <a:extLst>
              <a:ext uri="{FF2B5EF4-FFF2-40B4-BE49-F238E27FC236}">
                <a16:creationId xmlns:a16="http://schemas.microsoft.com/office/drawing/2014/main" id="{AFE702CD-4A96-566F-5C2F-F27B9D7A7725}"/>
              </a:ext>
            </a:extLst>
          </p:cNvPr>
          <p:cNvSpPr txBox="1">
            <a:spLocks/>
          </p:cNvSpPr>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Comparación de resultados por prestador (Top 10 mas anómalos)</a:t>
            </a:r>
          </a:p>
        </p:txBody>
      </p:sp>
    </p:spTree>
    <p:extLst>
      <p:ext uri="{BB962C8B-B14F-4D97-AF65-F5344CB8AC3E}">
        <p14:creationId xmlns:p14="http://schemas.microsoft.com/office/powerpoint/2010/main" val="3858656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D94F6AE-C870-AB70-2904-EA4E9F999CB3}"/>
              </a:ext>
            </a:extLst>
          </p:cNvPr>
          <p:cNvPicPr>
            <a:picLocks noGrp="1" noChangeAspect="1"/>
          </p:cNvPicPr>
          <p:nvPr>
            <p:ph idx="1"/>
          </p:nvPr>
        </p:nvPicPr>
        <p:blipFill>
          <a:blip r:embed="rId2"/>
          <a:stretch>
            <a:fillRect/>
          </a:stretch>
        </p:blipFill>
        <p:spPr>
          <a:xfrm>
            <a:off x="1214967" y="1905612"/>
            <a:ext cx="9762066" cy="4191363"/>
          </a:xfrm>
        </p:spPr>
      </p:pic>
      <p:sp>
        <p:nvSpPr>
          <p:cNvPr id="6" name="Título 1">
            <a:extLst>
              <a:ext uri="{FF2B5EF4-FFF2-40B4-BE49-F238E27FC236}">
                <a16:creationId xmlns:a16="http://schemas.microsoft.com/office/drawing/2014/main" id="{0ACE09F3-4417-7A48-D2EA-B2347AAC37D4}"/>
              </a:ext>
            </a:extLst>
          </p:cNvPr>
          <p:cNvSpPr txBox="1">
            <a:spLocks/>
          </p:cNvSpPr>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Comparación de resultados por prestador (Top 10 mas anómalos)</a:t>
            </a:r>
          </a:p>
        </p:txBody>
      </p:sp>
    </p:spTree>
    <p:extLst>
      <p:ext uri="{BB962C8B-B14F-4D97-AF65-F5344CB8AC3E}">
        <p14:creationId xmlns:p14="http://schemas.microsoft.com/office/powerpoint/2010/main" val="1197158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08A3F8D1-60C2-7A34-AEC4-9104C9840ABF}"/>
              </a:ext>
            </a:extLst>
          </p:cNvPr>
          <p:cNvSpPr>
            <a:spLocks noGrp="1"/>
          </p:cNvSpPr>
          <p:nvPr>
            <p:ph idx="1"/>
          </p:nvPr>
        </p:nvSpPr>
        <p:spPr/>
        <p:txBody>
          <a:bodyPr>
            <a:normAutofit/>
          </a:bodyPr>
          <a:lstStyle/>
          <a:p>
            <a:pPr marL="541338" indent="-336550" algn="just">
              <a:buFont typeface="+mj-lt"/>
              <a:buAutoNum type="arabicPeriod"/>
            </a:pPr>
            <a:r>
              <a:rPr lang="es-CO" noProof="0" dirty="0">
                <a:solidFill>
                  <a:schemeClr val="dk1"/>
                </a:solidFill>
              </a:rPr>
              <a:t>Clasificadores supervisados confirmaron que las puntuaciones de anomalía mejoran el AUC-ROC (4/6 </a:t>
            </a:r>
            <a:r>
              <a:rPr lang="es-CO" noProof="0" dirty="0" err="1">
                <a:solidFill>
                  <a:schemeClr val="dk1"/>
                </a:solidFill>
              </a:rPr>
              <a:t>datasets</a:t>
            </a:r>
            <a:r>
              <a:rPr lang="es-CO" noProof="0" dirty="0">
                <a:solidFill>
                  <a:schemeClr val="dk1"/>
                </a:solidFill>
              </a:rPr>
              <a:t>) y reducen hasta 50 % de registros inconsistentes. </a:t>
            </a:r>
          </a:p>
          <a:p>
            <a:pPr marL="541338" indent="-336550" algn="just">
              <a:buFont typeface="+mj-lt"/>
              <a:buAutoNum type="arabicPeriod"/>
            </a:pPr>
            <a:r>
              <a:rPr lang="es-CO" noProof="0" dirty="0">
                <a:solidFill>
                  <a:schemeClr val="dk1"/>
                </a:solidFill>
              </a:rPr>
              <a:t>Implementación de CRISP-DM aplicando limpieza, integración y </a:t>
            </a:r>
            <a:r>
              <a:rPr lang="es-CO" noProof="0" dirty="0" err="1">
                <a:solidFill>
                  <a:schemeClr val="dk1"/>
                </a:solidFill>
              </a:rPr>
              <a:t>anonimización</a:t>
            </a:r>
            <a:r>
              <a:rPr lang="es-CO" noProof="0" dirty="0">
                <a:solidFill>
                  <a:schemeClr val="dk1"/>
                </a:solidFill>
              </a:rPr>
              <a:t> de RIPS (2020–2022) garantizan coherencia, trazabilidad e integridad para el análisis.</a:t>
            </a:r>
          </a:p>
          <a:p>
            <a:pPr marL="541338" indent="-336550" algn="just">
              <a:buFont typeface="+mj-lt"/>
              <a:buAutoNum type="arabicPeriod"/>
            </a:pPr>
            <a:r>
              <a:rPr lang="es-CO" noProof="0" dirty="0">
                <a:solidFill>
                  <a:schemeClr val="dk1"/>
                </a:solidFill>
              </a:rPr>
              <a:t>La combinación de LOF, IF y AE supera a modelos individuales y, tras validación manual, detecta inconsistencias críticas en atención, servicios y facturación, listo para apoyar los procesos de auditoria y planteamiento de procesos automatizadas.</a:t>
            </a:r>
          </a:p>
        </p:txBody>
      </p:sp>
      <p:sp>
        <p:nvSpPr>
          <p:cNvPr id="11" name="Título 1">
            <a:extLst>
              <a:ext uri="{FF2B5EF4-FFF2-40B4-BE49-F238E27FC236}">
                <a16:creationId xmlns:a16="http://schemas.microsoft.com/office/drawing/2014/main" id="{84466CF7-B2AA-1CF3-F7D9-DA262E602CE7}"/>
              </a:ext>
            </a:extLst>
          </p:cNvPr>
          <p:cNvSpPr txBox="1">
            <a:spLocks/>
          </p:cNvSpPr>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Conclusiones generales</a:t>
            </a:r>
          </a:p>
        </p:txBody>
      </p:sp>
    </p:spTree>
    <p:extLst>
      <p:ext uri="{BB962C8B-B14F-4D97-AF65-F5344CB8AC3E}">
        <p14:creationId xmlns:p14="http://schemas.microsoft.com/office/powerpoint/2010/main" val="917314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3B2AA-C61F-AB00-1901-590DF2A04BEE}"/>
            </a:ext>
          </a:extLst>
        </p:cNvPr>
        <p:cNvGrpSpPr/>
        <p:nvPr/>
      </p:nvGrpSpPr>
      <p:grpSpPr>
        <a:xfrm>
          <a:off x="0" y="0"/>
          <a:ext cx="0" cy="0"/>
          <a:chOff x="0" y="0"/>
          <a:chExt cx="0" cy="0"/>
        </a:xfrm>
      </p:grpSpPr>
      <p:sp>
        <p:nvSpPr>
          <p:cNvPr id="10" name="Marcador de contenido 9">
            <a:extLst>
              <a:ext uri="{FF2B5EF4-FFF2-40B4-BE49-F238E27FC236}">
                <a16:creationId xmlns:a16="http://schemas.microsoft.com/office/drawing/2014/main" id="{53F5B123-AC61-B634-9076-026419B18B4D}"/>
              </a:ext>
            </a:extLst>
          </p:cNvPr>
          <p:cNvSpPr>
            <a:spLocks noGrp="1"/>
          </p:cNvSpPr>
          <p:nvPr>
            <p:ph idx="1"/>
          </p:nvPr>
        </p:nvSpPr>
        <p:spPr/>
        <p:txBody>
          <a:bodyPr/>
          <a:lstStyle/>
          <a:p>
            <a:r>
              <a:rPr lang="es-CO" noProof="0" dirty="0"/>
              <a:t>Articulo científico publicado con el método propuesto de validación (IEEE </a:t>
            </a:r>
            <a:r>
              <a:rPr lang="es-CO" noProof="0" dirty="0" err="1"/>
              <a:t>Colombian</a:t>
            </a:r>
            <a:r>
              <a:rPr lang="es-CO" noProof="0" dirty="0"/>
              <a:t> Caribean 2023)</a:t>
            </a:r>
          </a:p>
          <a:p>
            <a:r>
              <a:rPr lang="es-CO" noProof="0" dirty="0"/>
              <a:t>Participación en evento con poster (V International Workshop –ASDS – UTB 2023)</a:t>
            </a:r>
          </a:p>
          <a:p>
            <a:r>
              <a:rPr lang="es-CO" noProof="0" dirty="0"/>
              <a:t>Repositorio soporte al proceso realizado en este trabajo con los códigos para:</a:t>
            </a:r>
          </a:p>
          <a:p>
            <a:pPr lvl="1"/>
            <a:r>
              <a:rPr lang="es-CO" noProof="0" dirty="0"/>
              <a:t>Lógica del flujo del proceso para aplicación del método propuesto de detección de anomalías y validación de las mismas.</a:t>
            </a:r>
          </a:p>
          <a:p>
            <a:pPr lvl="1"/>
            <a:r>
              <a:rPr lang="es-CO" noProof="0" dirty="0"/>
              <a:t>Consolidar RIPS en una única estructura con unidad de dato a nivel de factura.</a:t>
            </a:r>
          </a:p>
        </p:txBody>
      </p:sp>
      <p:sp>
        <p:nvSpPr>
          <p:cNvPr id="13" name="Título 1">
            <a:extLst>
              <a:ext uri="{FF2B5EF4-FFF2-40B4-BE49-F238E27FC236}">
                <a16:creationId xmlns:a16="http://schemas.microsoft.com/office/drawing/2014/main" id="{63879B50-883B-AC79-7037-CDA21059E87B}"/>
              </a:ext>
            </a:extLst>
          </p:cNvPr>
          <p:cNvSpPr txBox="1">
            <a:spLocks noGrp="1"/>
          </p:cNvSpPr>
          <p:nvPr>
            <p:ph type="title"/>
          </p:nvPr>
        </p:nvSpPr>
        <p:spPr>
          <a:xfrm>
            <a:off x="0" y="365125"/>
            <a:ext cx="12192000" cy="1325563"/>
          </a:xfrm>
          <a:prstGeom prst="rect">
            <a:avLst/>
          </a:prstGeom>
          <a:solidFill>
            <a:schemeClr val="tx2">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76325">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Productos adicionales</a:t>
            </a:r>
          </a:p>
        </p:txBody>
      </p:sp>
    </p:spTree>
    <p:extLst>
      <p:ext uri="{BB962C8B-B14F-4D97-AF65-F5344CB8AC3E}">
        <p14:creationId xmlns:p14="http://schemas.microsoft.com/office/powerpoint/2010/main" val="3279673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3EF6D477-6C89-201B-5861-A3D4DEF22C52}"/>
              </a:ext>
            </a:extLst>
          </p:cNvPr>
          <p:cNvPicPr>
            <a:picLocks noChangeAspect="1"/>
          </p:cNvPicPr>
          <p:nvPr/>
        </p:nvPicPr>
        <p:blipFill>
          <a:blip r:embed="rId2"/>
          <a:stretch>
            <a:fillRect/>
          </a:stretch>
        </p:blipFill>
        <p:spPr>
          <a:xfrm>
            <a:off x="1759844" y="354063"/>
            <a:ext cx="8672312" cy="6149873"/>
          </a:xfrm>
          <a:prstGeom prst="rect">
            <a:avLst/>
          </a:prstGeom>
        </p:spPr>
      </p:pic>
      <p:sp>
        <p:nvSpPr>
          <p:cNvPr id="6" name="CuadroTexto 5">
            <a:extLst>
              <a:ext uri="{FF2B5EF4-FFF2-40B4-BE49-F238E27FC236}">
                <a16:creationId xmlns:a16="http://schemas.microsoft.com/office/drawing/2014/main" id="{4E4D6D01-BD40-40E5-ADE5-712A89C11200}"/>
              </a:ext>
            </a:extLst>
          </p:cNvPr>
          <p:cNvSpPr txBox="1"/>
          <p:nvPr/>
        </p:nvSpPr>
        <p:spPr>
          <a:xfrm>
            <a:off x="783434" y="6140871"/>
            <a:ext cx="5613514" cy="553998"/>
          </a:xfrm>
          <a:prstGeom prst="rect">
            <a:avLst/>
          </a:prstGeom>
          <a:noFill/>
        </p:spPr>
        <p:txBody>
          <a:bodyPr wrap="square" rtlCol="0">
            <a:spAutoFit/>
          </a:bodyPr>
          <a:lstStyle/>
          <a:p>
            <a:r>
              <a:rPr lang="es-CO" sz="1000" b="1" noProof="0" dirty="0"/>
              <a:t>A </a:t>
            </a:r>
            <a:r>
              <a:rPr lang="es-CO" sz="1000" b="1" noProof="0" dirty="0" err="1"/>
              <a:t>proposed</a:t>
            </a:r>
            <a:r>
              <a:rPr lang="es-CO" sz="1000" b="1" noProof="0" dirty="0"/>
              <a:t> </a:t>
            </a:r>
            <a:r>
              <a:rPr lang="es-CO" sz="1000" b="1" noProof="0" dirty="0" err="1"/>
              <a:t>method</a:t>
            </a:r>
            <a:r>
              <a:rPr lang="es-CO" sz="1000" b="1" noProof="0" dirty="0"/>
              <a:t> </a:t>
            </a:r>
            <a:r>
              <a:rPr lang="es-CO" sz="1000" b="1" noProof="0" dirty="0" err="1"/>
              <a:t>to</a:t>
            </a:r>
            <a:r>
              <a:rPr lang="es-CO" sz="1000" b="1" noProof="0" dirty="0"/>
              <a:t> </a:t>
            </a:r>
            <a:r>
              <a:rPr lang="es-CO" sz="1000" b="1" noProof="0" dirty="0" err="1"/>
              <a:t>validate</a:t>
            </a:r>
            <a:r>
              <a:rPr lang="es-CO" sz="1000" b="1" noProof="0" dirty="0"/>
              <a:t> </a:t>
            </a:r>
            <a:r>
              <a:rPr lang="es-CO" sz="1000" b="1" noProof="0" dirty="0" err="1"/>
              <a:t>anomalies</a:t>
            </a:r>
            <a:r>
              <a:rPr lang="es-CO" sz="1000" b="1" noProof="0" dirty="0"/>
              <a:t> </a:t>
            </a:r>
            <a:r>
              <a:rPr lang="es-CO" sz="1000" b="1" noProof="0" dirty="0" err="1"/>
              <a:t>detected</a:t>
            </a:r>
            <a:r>
              <a:rPr lang="es-CO" sz="1000" b="1" noProof="0" dirty="0"/>
              <a:t> </a:t>
            </a:r>
            <a:r>
              <a:rPr lang="es-CO" sz="1000" b="1" noProof="0" dirty="0" err="1"/>
              <a:t>with</a:t>
            </a:r>
            <a:r>
              <a:rPr lang="es-CO" sz="1000" b="1" noProof="0" dirty="0"/>
              <a:t> </a:t>
            </a:r>
            <a:r>
              <a:rPr lang="es-CO" sz="1000" b="1" noProof="0" dirty="0" err="1"/>
              <a:t>unsupervised</a:t>
            </a:r>
            <a:r>
              <a:rPr lang="es-CO" sz="1000" b="1" noProof="0" dirty="0"/>
              <a:t> </a:t>
            </a:r>
            <a:r>
              <a:rPr lang="es-CO" sz="1000" b="1" noProof="0" dirty="0" err="1"/>
              <a:t>models</a:t>
            </a:r>
            <a:r>
              <a:rPr lang="es-CO" sz="1000" b="1" noProof="0" dirty="0"/>
              <a:t>. </a:t>
            </a:r>
          </a:p>
          <a:p>
            <a:r>
              <a:rPr lang="es-CO" sz="1000" noProof="0" dirty="0"/>
              <a:t>Diego-Ernesto Herrera-Malambo, Andy Rafael Dominguez-Monterrosa y Alberto Patiño-Vanegas</a:t>
            </a:r>
          </a:p>
          <a:p>
            <a:r>
              <a:rPr lang="es-CO" sz="1000" noProof="0" dirty="0">
                <a:hlinkClick r:id="rId3"/>
              </a:rPr>
              <a:t>https://ieeexplore.ieee.org/document/10436300</a:t>
            </a:r>
            <a:endParaRPr lang="es-CO" sz="1000" noProof="0" dirty="0"/>
          </a:p>
        </p:txBody>
      </p:sp>
      <p:pic>
        <p:nvPicPr>
          <p:cNvPr id="8" name="Imagen 7" descr="Calendario&#10;&#10;El contenido generado por IA puede ser incorrecto.">
            <a:extLst>
              <a:ext uri="{FF2B5EF4-FFF2-40B4-BE49-F238E27FC236}">
                <a16:creationId xmlns:a16="http://schemas.microsoft.com/office/drawing/2014/main" id="{2DB49863-4F91-7839-D39E-4D719DCB5C70}"/>
              </a:ext>
            </a:extLst>
          </p:cNvPr>
          <p:cNvPicPr>
            <a:picLocks noChangeAspect="1"/>
          </p:cNvPicPr>
          <p:nvPr/>
        </p:nvPicPr>
        <p:blipFill>
          <a:blip r:embed="rId4">
            <a:extLst>
              <a:ext uri="{28A0092B-C50C-407E-A947-70E740481C1C}">
                <a14:useLocalDpi xmlns:a14="http://schemas.microsoft.com/office/drawing/2010/main" val="0"/>
              </a:ext>
            </a:extLst>
          </a:blip>
          <a:srcRect t="1623" r="2490"/>
          <a:stretch>
            <a:fillRect/>
          </a:stretch>
        </p:blipFill>
        <p:spPr>
          <a:xfrm>
            <a:off x="6864812" y="184637"/>
            <a:ext cx="4987218" cy="6511523"/>
          </a:xfrm>
          <a:prstGeom prst="rect">
            <a:avLst/>
          </a:prstGeom>
        </p:spPr>
      </p:pic>
      <p:pic>
        <p:nvPicPr>
          <p:cNvPr id="5" name="Marcador de contenido 4">
            <a:extLst>
              <a:ext uri="{FF2B5EF4-FFF2-40B4-BE49-F238E27FC236}">
                <a16:creationId xmlns:a16="http://schemas.microsoft.com/office/drawing/2014/main" id="{DA5E95AD-3687-4D2B-194B-B9B5351306BF}"/>
              </a:ext>
            </a:extLst>
          </p:cNvPr>
          <p:cNvPicPr>
            <a:picLocks noGrp="1" noChangeAspect="1"/>
          </p:cNvPicPr>
          <p:nvPr>
            <p:ph idx="1"/>
          </p:nvPr>
        </p:nvPicPr>
        <p:blipFill>
          <a:blip r:embed="rId5"/>
          <a:stretch>
            <a:fillRect/>
          </a:stretch>
        </p:blipFill>
        <p:spPr>
          <a:xfrm>
            <a:off x="151411" y="600442"/>
            <a:ext cx="6695817" cy="4885958"/>
          </a:xfrm>
        </p:spPr>
      </p:pic>
    </p:spTree>
    <p:extLst>
      <p:ext uri="{BB962C8B-B14F-4D97-AF65-F5344CB8AC3E}">
        <p14:creationId xmlns:p14="http://schemas.microsoft.com/office/powerpoint/2010/main" val="427696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587359E-5662-B4B1-E70B-3497014B7FC6}"/>
              </a:ext>
            </a:extLst>
          </p:cNvPr>
          <p:cNvSpPr>
            <a:spLocks noGrp="1"/>
          </p:cNvSpPr>
          <p:nvPr>
            <p:ph type="title"/>
          </p:nvPr>
        </p:nvSpPr>
        <p:spPr/>
        <p:txBody>
          <a:bodyPr/>
          <a:lstStyle/>
          <a:p>
            <a:r>
              <a:rPr lang="es-CO" noProof="0" dirty="0"/>
              <a:t>Muchas Gracias!</a:t>
            </a:r>
          </a:p>
        </p:txBody>
      </p:sp>
      <p:pic>
        <p:nvPicPr>
          <p:cNvPr id="9" name="Imagen 8" descr="Código QR&#10;&#10;El contenido generado por IA puede ser incorrecto.">
            <a:extLst>
              <a:ext uri="{FF2B5EF4-FFF2-40B4-BE49-F238E27FC236}">
                <a16:creationId xmlns:a16="http://schemas.microsoft.com/office/drawing/2014/main" id="{3CC60975-492E-32A0-AC0F-5D44AD710B04}"/>
              </a:ext>
            </a:extLst>
          </p:cNvPr>
          <p:cNvPicPr>
            <a:picLocks noChangeAspect="1"/>
          </p:cNvPicPr>
          <p:nvPr/>
        </p:nvPicPr>
        <p:blipFill>
          <a:blip r:embed="rId2">
            <a:extLst>
              <a:ext uri="{28A0092B-C50C-407E-A947-70E740481C1C}">
                <a14:useLocalDpi xmlns:a14="http://schemas.microsoft.com/office/drawing/2010/main" val="0"/>
              </a:ext>
            </a:extLst>
          </a:blip>
          <a:srcRect r="23463"/>
          <a:stretch>
            <a:fillRect/>
          </a:stretch>
        </p:blipFill>
        <p:spPr>
          <a:xfrm>
            <a:off x="7334251" y="1281448"/>
            <a:ext cx="3252469" cy="3281027"/>
          </a:xfrm>
          <a:prstGeom prst="rect">
            <a:avLst/>
          </a:prstGeom>
        </p:spPr>
      </p:pic>
    </p:spTree>
    <p:extLst>
      <p:ext uri="{BB962C8B-B14F-4D97-AF65-F5344CB8AC3E}">
        <p14:creationId xmlns:p14="http://schemas.microsoft.com/office/powerpoint/2010/main" val="766167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907EF495-A621-82FB-E3DB-40769408840C}"/>
              </a:ext>
            </a:extLst>
          </p:cNvPr>
          <p:cNvPicPr>
            <a:picLocks noGrp="1" noChangeAspect="1"/>
          </p:cNvPicPr>
          <p:nvPr>
            <p:ph idx="1"/>
          </p:nvPr>
        </p:nvPicPr>
        <p:blipFill>
          <a:blip r:embed="rId2"/>
          <a:stretch>
            <a:fillRect/>
          </a:stretch>
        </p:blipFill>
        <p:spPr>
          <a:xfrm>
            <a:off x="4116861" y="1583887"/>
            <a:ext cx="3958278" cy="4351338"/>
          </a:xfrm>
          <a:prstGeom prst="rect">
            <a:avLst/>
          </a:prstGeom>
        </p:spPr>
      </p:pic>
      <p:sp>
        <p:nvSpPr>
          <p:cNvPr id="6" name="Rectángulo: esquinas redondeadas 5">
            <a:extLst>
              <a:ext uri="{FF2B5EF4-FFF2-40B4-BE49-F238E27FC236}">
                <a16:creationId xmlns:a16="http://schemas.microsoft.com/office/drawing/2014/main" id="{9FB7EF8F-78F4-5757-6A28-C0260CC3843C}"/>
              </a:ext>
            </a:extLst>
          </p:cNvPr>
          <p:cNvSpPr/>
          <p:nvPr/>
        </p:nvSpPr>
        <p:spPr>
          <a:xfrm>
            <a:off x="1059115" y="2519840"/>
            <a:ext cx="2355117" cy="1239716"/>
          </a:xfrm>
          <a:prstGeom prst="round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CO" sz="2400" b="0" i="0" u="none" strike="noStrike" kern="0" cap="none" spc="0" normalizeH="0" baseline="0" noProof="0" dirty="0">
                <a:ln>
                  <a:noFill/>
                </a:ln>
                <a:solidFill>
                  <a:prstClr val="white"/>
                </a:solidFill>
                <a:effectLst/>
                <a:uLnTx/>
                <a:uFillTx/>
                <a:latin typeface="Calibri"/>
                <a:ea typeface="+mn-ea"/>
                <a:cs typeface="+mn-cs"/>
              </a:rPr>
              <a:t>Minería de datos</a:t>
            </a:r>
          </a:p>
        </p:txBody>
      </p:sp>
      <p:sp>
        <p:nvSpPr>
          <p:cNvPr id="7" name="Rectángulo: esquinas redondeadas 6">
            <a:extLst>
              <a:ext uri="{FF2B5EF4-FFF2-40B4-BE49-F238E27FC236}">
                <a16:creationId xmlns:a16="http://schemas.microsoft.com/office/drawing/2014/main" id="{E345C7F2-8A26-DEBB-1D24-59A3D2AC42E4}"/>
              </a:ext>
            </a:extLst>
          </p:cNvPr>
          <p:cNvSpPr/>
          <p:nvPr/>
        </p:nvSpPr>
        <p:spPr>
          <a:xfrm>
            <a:off x="8998683" y="2398867"/>
            <a:ext cx="2355117" cy="1239716"/>
          </a:xfrm>
          <a:prstGeom prst="roundRect">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CO" sz="2400" b="0" i="0" u="none" strike="noStrike" kern="0" cap="none" spc="0" normalizeH="0" baseline="0" noProof="0" dirty="0">
                <a:ln>
                  <a:noFill/>
                </a:ln>
                <a:solidFill>
                  <a:prstClr val="white"/>
                </a:solidFill>
                <a:effectLst/>
                <a:uLnTx/>
                <a:uFillTx/>
                <a:latin typeface="Calibri"/>
                <a:ea typeface="+mn-ea"/>
                <a:cs typeface="+mn-cs"/>
              </a:rPr>
              <a:t>Machine Learning (ML)</a:t>
            </a:r>
          </a:p>
        </p:txBody>
      </p:sp>
      <p:sp>
        <p:nvSpPr>
          <p:cNvPr id="8" name="Rectángulo: esquinas redondeadas 7">
            <a:extLst>
              <a:ext uri="{FF2B5EF4-FFF2-40B4-BE49-F238E27FC236}">
                <a16:creationId xmlns:a16="http://schemas.microsoft.com/office/drawing/2014/main" id="{0658881F-B368-A141-9FE5-D7D26CC3EDED}"/>
              </a:ext>
            </a:extLst>
          </p:cNvPr>
          <p:cNvSpPr/>
          <p:nvPr/>
        </p:nvSpPr>
        <p:spPr>
          <a:xfrm>
            <a:off x="1410429" y="5057283"/>
            <a:ext cx="2355117" cy="1239716"/>
          </a:xfrm>
          <a:prstGeom prst="round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CO" sz="2400" b="0" i="0" u="none" strike="noStrike" kern="0" cap="none" spc="0" normalizeH="0" baseline="0" noProof="0" dirty="0">
                <a:ln>
                  <a:noFill/>
                </a:ln>
                <a:solidFill>
                  <a:prstClr val="white"/>
                </a:solidFill>
                <a:effectLst/>
                <a:uLnTx/>
                <a:uFillTx/>
                <a:latin typeface="Calibri"/>
                <a:ea typeface="+mn-ea"/>
                <a:cs typeface="+mn-cs"/>
              </a:rPr>
              <a:t>Inteligencia de Negocios (BI)</a:t>
            </a:r>
          </a:p>
        </p:txBody>
      </p:sp>
      <p:sp>
        <p:nvSpPr>
          <p:cNvPr id="10" name="CuadroTexto 9">
            <a:extLst>
              <a:ext uri="{FF2B5EF4-FFF2-40B4-BE49-F238E27FC236}">
                <a16:creationId xmlns:a16="http://schemas.microsoft.com/office/drawing/2014/main" id="{F5A00454-E349-2013-88AE-8DC55E19CDFF}"/>
              </a:ext>
            </a:extLst>
          </p:cNvPr>
          <p:cNvSpPr txBox="1"/>
          <p:nvPr/>
        </p:nvSpPr>
        <p:spPr>
          <a:xfrm>
            <a:off x="5632939" y="6296999"/>
            <a:ext cx="6096000" cy="369332"/>
          </a:xfrm>
          <a:prstGeom prst="rect">
            <a:avLst/>
          </a:prstGeom>
          <a:noFill/>
        </p:spPr>
        <p:txBody>
          <a:bodyPr wrap="square">
            <a:spAutoFit/>
          </a:bodyPr>
          <a:lstStyle/>
          <a:p>
            <a:pPr marL="0" indent="0" algn="ctr">
              <a:buFont typeface="Arial" panose="020B0604020202020204" pitchFamily="34" charset="0"/>
              <a:buNone/>
            </a:pPr>
            <a:r>
              <a:rPr lang="es-CO" sz="1800" b="1" noProof="0" dirty="0"/>
              <a:t>Cross-</a:t>
            </a:r>
            <a:r>
              <a:rPr lang="es-CO" sz="1800" b="1" noProof="0" dirty="0" err="1"/>
              <a:t>Industry</a:t>
            </a:r>
            <a:r>
              <a:rPr lang="es-CO" sz="1800" b="1" noProof="0" dirty="0"/>
              <a:t> Standard </a:t>
            </a:r>
            <a:r>
              <a:rPr lang="es-CO" sz="1800" b="1" noProof="0" dirty="0" err="1"/>
              <a:t>Process</a:t>
            </a:r>
            <a:r>
              <a:rPr lang="es-CO" sz="1800" b="1" noProof="0" dirty="0"/>
              <a:t> </a:t>
            </a:r>
            <a:r>
              <a:rPr lang="es-CO" sz="1800" b="1" noProof="0" dirty="0" err="1"/>
              <a:t>for</a:t>
            </a:r>
            <a:r>
              <a:rPr lang="es-CO" sz="1800" b="1" noProof="0" dirty="0"/>
              <a:t> Data </a:t>
            </a:r>
            <a:r>
              <a:rPr lang="es-CO" sz="1800" b="1" noProof="0" dirty="0" err="1"/>
              <a:t>Mining</a:t>
            </a:r>
            <a:endParaRPr lang="es-CO" sz="1800" b="1" noProof="0" dirty="0"/>
          </a:p>
        </p:txBody>
      </p:sp>
      <p:sp>
        <p:nvSpPr>
          <p:cNvPr id="5" name="Título 1">
            <a:extLst>
              <a:ext uri="{FF2B5EF4-FFF2-40B4-BE49-F238E27FC236}">
                <a16:creationId xmlns:a16="http://schemas.microsoft.com/office/drawing/2014/main" id="{ECFFDF86-3241-D462-CDFE-ED898D468AC5}"/>
              </a:ext>
            </a:extLst>
          </p:cNvPr>
          <p:cNvSpPr>
            <a:spLocks noGrp="1"/>
          </p:cNvSpPr>
          <p:nvPr>
            <p:ph type="title"/>
          </p:nvPr>
        </p:nvSpPr>
        <p:spPr>
          <a:xfrm>
            <a:off x="0" y="365125"/>
            <a:ext cx="12192000" cy="1325563"/>
          </a:xfrm>
          <a:solidFill>
            <a:schemeClr val="tx2">
              <a:lumMod val="75000"/>
              <a:lumOff val="25000"/>
            </a:schemeClr>
          </a:solidFill>
        </p:spPr>
        <p:txBody>
          <a:body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Introducción</a:t>
            </a:r>
          </a:p>
        </p:txBody>
      </p:sp>
      <p:sp>
        <p:nvSpPr>
          <p:cNvPr id="11" name="CuadroTexto 10">
            <a:extLst>
              <a:ext uri="{FF2B5EF4-FFF2-40B4-BE49-F238E27FC236}">
                <a16:creationId xmlns:a16="http://schemas.microsoft.com/office/drawing/2014/main" id="{25D39B2E-ADEE-728C-2472-1B5C1D650D9B}"/>
              </a:ext>
            </a:extLst>
          </p:cNvPr>
          <p:cNvSpPr txBox="1"/>
          <p:nvPr/>
        </p:nvSpPr>
        <p:spPr>
          <a:xfrm>
            <a:off x="7762240" y="735519"/>
            <a:ext cx="3591560" cy="584775"/>
          </a:xfrm>
          <a:prstGeom prst="rect">
            <a:avLst/>
          </a:prstGeom>
          <a:noFill/>
        </p:spPr>
        <p:txBody>
          <a:bodyPr wrap="square" rtlCol="0">
            <a:spAutoFit/>
          </a:bodyPr>
          <a:lstStyle/>
          <a:p>
            <a:r>
              <a:rPr lang="es-CO" sz="3200" noProof="0" dirty="0">
                <a:solidFill>
                  <a:schemeClr val="bg1"/>
                </a:solidFill>
              </a:rPr>
              <a:t>CRISP-DM</a:t>
            </a:r>
          </a:p>
        </p:txBody>
      </p:sp>
    </p:spTree>
    <p:extLst>
      <p:ext uri="{BB962C8B-B14F-4D97-AF65-F5344CB8AC3E}">
        <p14:creationId xmlns:p14="http://schemas.microsoft.com/office/powerpoint/2010/main" val="91409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F1152B7-154C-873E-B5EE-8E21C7BF2C2D}"/>
              </a:ext>
            </a:extLst>
          </p:cNvPr>
          <p:cNvSpPr>
            <a:spLocks noGrp="1"/>
          </p:cNvSpPr>
          <p:nvPr>
            <p:ph idx="1"/>
          </p:nvPr>
        </p:nvSpPr>
        <p:spPr/>
        <p:txBody>
          <a:bodyPr>
            <a:noAutofit/>
          </a:bodyPr>
          <a:lstStyle/>
          <a:p>
            <a:pPr algn="just"/>
            <a:r>
              <a:rPr lang="es-CO" sz="2200" noProof="0" dirty="0"/>
              <a:t>La proporción de rechazo de información en el estudio de suficiencia: En 2021 se descartaron 44.8 millones de registros (15.3% del total) que soportaban 4.57 billones COP (24.2%), para 2022 se rechazaron 33.7 millones de registros que soportaban 3.6 billones COP (11.85%).</a:t>
            </a:r>
          </a:p>
          <a:p>
            <a:pPr algn="just"/>
            <a:r>
              <a:rPr lang="es-CO" sz="2200" noProof="0" dirty="0"/>
              <a:t>Los RIPS son datos estructurado y por su definición no “tienen errores” por que cumplen con las diferentes estructuras, por lo que se hace necesario enfoques mas avanzados</a:t>
            </a:r>
          </a:p>
          <a:p>
            <a:r>
              <a:rPr lang="es-CO" sz="2200" noProof="0" dirty="0"/>
              <a:t>La magnitud de los datos representa un reto en los procesos minería de datos, así como la detección de inconsistencias y posterior validación.</a:t>
            </a:r>
          </a:p>
          <a:p>
            <a:pPr algn="just"/>
            <a:r>
              <a:rPr lang="es-CO" sz="2200" noProof="0" dirty="0"/>
              <a:t>Los recursos para mejorar la calidad del dato corresponden a procesos de auditoria que son en esencia personal especializado costoso y finitos, además de la limitante de tiempo.</a:t>
            </a:r>
          </a:p>
          <a:p>
            <a:r>
              <a:rPr lang="es-CO" sz="2200" noProof="0" dirty="0"/>
              <a:t>Con los datos históricos se evidencia que en promedio se descarta un 11.2% de atenciones anuales lo que corresponde a 43.7 millones de atenciones anuales.</a:t>
            </a:r>
          </a:p>
        </p:txBody>
      </p:sp>
      <p:sp>
        <p:nvSpPr>
          <p:cNvPr id="6" name="Título 1">
            <a:extLst>
              <a:ext uri="{FF2B5EF4-FFF2-40B4-BE49-F238E27FC236}">
                <a16:creationId xmlns:a16="http://schemas.microsoft.com/office/drawing/2014/main" id="{66852B88-9F6F-82BD-E293-60EB2351B0BB}"/>
              </a:ext>
            </a:extLst>
          </p:cNvPr>
          <p:cNvSpPr>
            <a:spLocks noGrp="1"/>
          </p:cNvSpPr>
          <p:nvPr>
            <p:ph type="title"/>
          </p:nvPr>
        </p:nvSpPr>
        <p:spPr>
          <a:xfrm>
            <a:off x="0" y="365125"/>
            <a:ext cx="12192000" cy="1325563"/>
          </a:xfrm>
          <a:solidFill>
            <a:schemeClr val="tx2">
              <a:lumMod val="75000"/>
              <a:lumOff val="25000"/>
            </a:schemeClr>
          </a:solidFill>
        </p:spPr>
        <p:txBody>
          <a:body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Planteamiento del problema</a:t>
            </a:r>
          </a:p>
        </p:txBody>
      </p:sp>
    </p:spTree>
    <p:extLst>
      <p:ext uri="{BB962C8B-B14F-4D97-AF65-F5344CB8AC3E}">
        <p14:creationId xmlns:p14="http://schemas.microsoft.com/office/powerpoint/2010/main" val="3627130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2128F-65F7-9FEA-C453-0BFC85960553}"/>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AD7D18DD-3F1A-294E-3477-5DFE416C9BF7}"/>
              </a:ext>
            </a:extLst>
          </p:cNvPr>
          <p:cNvSpPr>
            <a:spLocks noGrp="1"/>
          </p:cNvSpPr>
          <p:nvPr>
            <p:ph type="title"/>
          </p:nvPr>
        </p:nvSpPr>
        <p:spPr>
          <a:xfrm>
            <a:off x="0" y="365125"/>
            <a:ext cx="12192000" cy="1325563"/>
          </a:xfrm>
          <a:solidFill>
            <a:schemeClr val="tx2">
              <a:lumMod val="75000"/>
              <a:lumOff val="25000"/>
            </a:schemeClr>
          </a:solidFill>
        </p:spPr>
        <p:txBody>
          <a:body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Preguntas de investigación</a:t>
            </a:r>
          </a:p>
        </p:txBody>
      </p:sp>
      <p:sp>
        <p:nvSpPr>
          <p:cNvPr id="4" name="Marcador de contenido 3">
            <a:extLst>
              <a:ext uri="{FF2B5EF4-FFF2-40B4-BE49-F238E27FC236}">
                <a16:creationId xmlns:a16="http://schemas.microsoft.com/office/drawing/2014/main" id="{1BBA42D1-B257-ED04-DB7A-8438D6FBE69D}"/>
              </a:ext>
            </a:extLst>
          </p:cNvPr>
          <p:cNvSpPr>
            <a:spLocks noGrp="1"/>
          </p:cNvSpPr>
          <p:nvPr>
            <p:ph idx="1"/>
          </p:nvPr>
        </p:nvSpPr>
        <p:spPr/>
        <p:txBody>
          <a:bodyPr>
            <a:noAutofit/>
          </a:bodyPr>
          <a:lstStyle/>
          <a:p>
            <a:pPr algn="just"/>
            <a:r>
              <a:rPr lang="es-CO" sz="2400" noProof="0" dirty="0"/>
              <a:t>¿Qué efecto tienen las anomalías en el rendimiento en modelos de clasificación?</a:t>
            </a:r>
          </a:p>
          <a:p>
            <a:pPr algn="just"/>
            <a:r>
              <a:rPr lang="es-CO" sz="2400" noProof="0" dirty="0"/>
              <a:t>¿Es posible identificar de manera efectiva registros atípicos en los RIPS mediante técnicas no supervisadas de detección de anomalías?</a:t>
            </a:r>
          </a:p>
          <a:p>
            <a:pPr algn="just"/>
            <a:endParaRPr lang="es-CO" sz="2400" dirty="0"/>
          </a:p>
          <a:p>
            <a:pPr marL="0" indent="0" algn="just">
              <a:buNone/>
            </a:pPr>
            <a:r>
              <a:rPr lang="es-CO" sz="2400" dirty="0"/>
              <a:t>Hipótesis planteada con respecto al método propuesto.</a:t>
            </a:r>
          </a:p>
          <a:p>
            <a:pPr marL="536575" lvl="1" indent="-536575" algn="just">
              <a:buNone/>
            </a:pPr>
            <a:r>
              <a:rPr lang="es-CO" sz="2000" b="1" i="1" dirty="0"/>
              <a:t>H</a:t>
            </a:r>
            <a:r>
              <a:rPr lang="es-CO" sz="2000" b="1" i="1" baseline="-25000" dirty="0"/>
              <a:t>0</a:t>
            </a:r>
            <a:r>
              <a:rPr lang="es-CO" sz="2000" dirty="0"/>
              <a:t>: La eliminación de registros anómalos del conjunto de entrenamiento NO genera una mejora significativa en el desempeño de los modelos de clasificación aplicados a los datos RIPS.</a:t>
            </a:r>
          </a:p>
          <a:p>
            <a:pPr marL="536575" lvl="1" indent="-536575" algn="just">
              <a:buNone/>
            </a:pPr>
            <a:r>
              <a:rPr lang="es-CO" sz="2000" b="1" i="1" dirty="0"/>
              <a:t>H</a:t>
            </a:r>
            <a:r>
              <a:rPr lang="es-CO" sz="2000" b="1" i="1" baseline="-25000" dirty="0"/>
              <a:t>a</a:t>
            </a:r>
            <a:r>
              <a:rPr lang="es-CO" sz="2000" dirty="0"/>
              <a:t>: La eliminación de registros anómalos del conjunto de entrenamiento incrementa significativamente el desempeño de los modelos de clasificación, al reducir el ruido informacional y facilitar un aprendizaje más representativo de los patrones normales presentes en los datos RIPS.</a:t>
            </a:r>
            <a:endParaRPr lang="es-CO" dirty="0"/>
          </a:p>
          <a:p>
            <a:pPr algn="just"/>
            <a:endParaRPr lang="es-CO" sz="2400" noProof="0" dirty="0"/>
          </a:p>
        </p:txBody>
      </p:sp>
    </p:spTree>
    <p:extLst>
      <p:ext uri="{BB962C8B-B14F-4D97-AF65-F5344CB8AC3E}">
        <p14:creationId xmlns:p14="http://schemas.microsoft.com/office/powerpoint/2010/main" val="2867789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591A0-C846-051F-5BCA-F0407F1B6FD9}"/>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D06AB716-C4C6-B3CE-2AFC-155D013FD09F}"/>
              </a:ext>
            </a:extLst>
          </p:cNvPr>
          <p:cNvSpPr>
            <a:spLocks noGrp="1"/>
          </p:cNvSpPr>
          <p:nvPr>
            <p:ph type="title"/>
          </p:nvPr>
        </p:nvSpPr>
        <p:spPr>
          <a:xfrm>
            <a:off x="0" y="365125"/>
            <a:ext cx="12192000" cy="1325563"/>
          </a:xfrm>
          <a:solidFill>
            <a:schemeClr val="tx2">
              <a:lumMod val="75000"/>
              <a:lumOff val="25000"/>
            </a:schemeClr>
          </a:solidFill>
        </p:spPr>
        <p:txBody>
          <a:bodyPr/>
          <a:lstStyle/>
          <a:p>
            <a:pPr>
              <a:tabLst>
                <a:tab pos="1076325" algn="l"/>
                <a:tab pos="4664075" algn="l"/>
              </a:tabLst>
            </a:pPr>
            <a:r>
              <a:rPr lang="es-CO" b="1" spc="50" noProof="0" dirty="0">
                <a:ln w="0"/>
                <a:solidFill>
                  <a:schemeClr val="bg2"/>
                </a:solidFill>
                <a:effectLst>
                  <a:innerShdw blurRad="63500" dist="50800" dir="13500000">
                    <a:srgbClr val="000000">
                      <a:alpha val="50000"/>
                    </a:srgbClr>
                  </a:innerShdw>
                </a:effectLst>
              </a:rPr>
              <a:t>	Objetivos</a:t>
            </a:r>
          </a:p>
        </p:txBody>
      </p:sp>
      <p:sp>
        <p:nvSpPr>
          <p:cNvPr id="4" name="Marcador de contenido 3">
            <a:extLst>
              <a:ext uri="{FF2B5EF4-FFF2-40B4-BE49-F238E27FC236}">
                <a16:creationId xmlns:a16="http://schemas.microsoft.com/office/drawing/2014/main" id="{31B09253-7DD9-5D42-A9CE-61643CECF57B}"/>
              </a:ext>
            </a:extLst>
          </p:cNvPr>
          <p:cNvSpPr>
            <a:spLocks noGrp="1"/>
          </p:cNvSpPr>
          <p:nvPr>
            <p:ph idx="1"/>
          </p:nvPr>
        </p:nvSpPr>
        <p:spPr/>
        <p:txBody>
          <a:bodyPr>
            <a:noAutofit/>
          </a:bodyPr>
          <a:lstStyle/>
          <a:p>
            <a:pPr marL="0" indent="0" algn="just">
              <a:buNone/>
            </a:pPr>
            <a:r>
              <a:rPr lang="es-CO" sz="2400" noProof="0" dirty="0"/>
              <a:t>Desarrollar e implementar una metodología basada en técnicas avanzadas de ML no supervisado para la detección de anomalías en los RIPS de atenciones a afiliados de la EPS Coosalud entre los años 2020 y 2022, con el propósito de mejorar la calidad de los datos, incrementar la eficiencia analítica y fortalecer los procesos de auditoría institucional.</a:t>
            </a:r>
          </a:p>
          <a:p>
            <a:pPr marL="0" indent="0" algn="just">
              <a:buNone/>
            </a:pPr>
            <a:endParaRPr lang="es-CO" sz="700" noProof="0" dirty="0"/>
          </a:p>
          <a:p>
            <a:pPr marL="0" indent="0" algn="just">
              <a:buNone/>
            </a:pPr>
            <a:r>
              <a:rPr lang="es-CO" sz="2400" b="1" noProof="0" dirty="0"/>
              <a:t>Objetivos específicos:</a:t>
            </a:r>
          </a:p>
          <a:p>
            <a:pPr marL="514350" indent="-331788">
              <a:buFont typeface="+mj-lt"/>
              <a:buAutoNum type="arabicPeriod"/>
            </a:pPr>
            <a:r>
              <a:rPr lang="es-CO" sz="2000" noProof="0" dirty="0"/>
              <a:t>Diseñar una metodología para validar las anomalías detectadas mediante modelos de ML no supervisado: Local </a:t>
            </a:r>
            <a:r>
              <a:rPr lang="es-CO" sz="2000" noProof="0" dirty="0" err="1"/>
              <a:t>Outlier</a:t>
            </a:r>
            <a:r>
              <a:rPr lang="es-CO" sz="2000" noProof="0" dirty="0"/>
              <a:t> Factor, </a:t>
            </a:r>
            <a:r>
              <a:rPr lang="es-CO" sz="2000" noProof="0" dirty="0" err="1"/>
              <a:t>Isolation</a:t>
            </a:r>
            <a:r>
              <a:rPr lang="es-CO" sz="2000" noProof="0" dirty="0"/>
              <a:t> Forest y </a:t>
            </a:r>
            <a:r>
              <a:rPr lang="es-CO" sz="2000" noProof="0" dirty="0" err="1"/>
              <a:t>Autoencoders</a:t>
            </a:r>
            <a:r>
              <a:rPr lang="es-CO" sz="2000" noProof="0" dirty="0"/>
              <a:t>.</a:t>
            </a:r>
          </a:p>
          <a:p>
            <a:pPr marL="514350" indent="-331788">
              <a:buFont typeface="+mj-lt"/>
              <a:buAutoNum type="arabicPeriod"/>
            </a:pPr>
            <a:r>
              <a:rPr lang="es-CO" sz="2000" noProof="0" dirty="0"/>
              <a:t>Construir una base de datos estructurada a partir de los RIPS, siguiendo los lineamientos de la metodología CRISP-DM.</a:t>
            </a:r>
          </a:p>
          <a:p>
            <a:pPr marL="514350" indent="-331788">
              <a:buFont typeface="+mj-lt"/>
              <a:buAutoNum type="arabicPeriod"/>
            </a:pPr>
            <a:r>
              <a:rPr lang="es-CO" sz="2000" noProof="0" dirty="0"/>
              <a:t>Aplicar la metodología propuesta de detección de anomalías no supervisadas al conjunto de datos RIPS, con el fin de identificar registros atípicos relevantes para los procesos de auditoría.</a:t>
            </a:r>
          </a:p>
          <a:p>
            <a:pPr marL="0" indent="0" algn="just">
              <a:buNone/>
            </a:pPr>
            <a:endParaRPr lang="es-CO" sz="2000" noProof="0" dirty="0"/>
          </a:p>
        </p:txBody>
      </p:sp>
    </p:spTree>
    <p:extLst>
      <p:ext uri="{BB962C8B-B14F-4D97-AF65-F5344CB8AC3E}">
        <p14:creationId xmlns:p14="http://schemas.microsoft.com/office/powerpoint/2010/main" val="311890103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TM03457491[[fn=Metropolitano]]</Template>
  <TotalTime>2821</TotalTime>
  <Words>3737</Words>
  <Application>Microsoft Office PowerPoint</Application>
  <PresentationFormat>Panorámica</PresentationFormat>
  <Paragraphs>398</Paragraphs>
  <Slides>55</Slides>
  <Notes>21</Notes>
  <HiddenSlides>1</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55</vt:i4>
      </vt:variant>
    </vt:vector>
  </HeadingPairs>
  <TitlesOfParts>
    <vt:vector size="62" baseType="lpstr">
      <vt:lpstr>Aptos</vt:lpstr>
      <vt:lpstr>Aptos Display</vt:lpstr>
      <vt:lpstr>Aptos Narrow</vt:lpstr>
      <vt:lpstr>Arial</vt:lpstr>
      <vt:lpstr>Calibri</vt:lpstr>
      <vt:lpstr>Century Schoolbook</vt:lpstr>
      <vt:lpstr>Tema de Office</vt:lpstr>
      <vt:lpstr>Detección de anomalías con técnicas no supervisadas de aprendizaje automático: Aplicación a los Registros Individuales de Prestación de Servicios de Salud (RIPS)</vt:lpstr>
      <vt:lpstr>Contenido</vt:lpstr>
      <vt:lpstr>Introducción</vt:lpstr>
      <vt:lpstr> Introducción</vt:lpstr>
      <vt:lpstr> Introducción</vt:lpstr>
      <vt:lpstr> Introducción</vt:lpstr>
      <vt:lpstr> Planteamiento del problema</vt:lpstr>
      <vt:lpstr> Preguntas de investigación</vt:lpstr>
      <vt:lpstr> Objetivos</vt:lpstr>
      <vt:lpstr>Método para validar anomalías detectadas mediante modelos de aprendizaje automático no supervisado</vt:lpstr>
      <vt:lpstr> Definición de Anomalías</vt:lpstr>
      <vt:lpstr> Tipos de anomalías</vt:lpstr>
      <vt:lpstr> Métodos de detección de anomalías</vt:lpstr>
      <vt:lpstr> LOF, IF y Autoencoders</vt:lpstr>
      <vt:lpstr> Comparación de métodos</vt:lpstr>
      <vt:lpstr> Problema con los Métodos NO supervisados</vt:lpstr>
      <vt:lpstr> Ensamble de modelos y agregación de score</vt:lpstr>
      <vt:lpstr>Método para validar anomalías detectadas mediante algoritmos no supervisados de ML</vt:lpstr>
      <vt:lpstr>ETAPA I: Preparación del dataset</vt:lpstr>
      <vt:lpstr>ETAPA II: Detección de anomalías</vt:lpstr>
      <vt:lpstr>ETAPA III: Validación de anomalías</vt:lpstr>
      <vt:lpstr> Métrica a usar: ROC-AUC</vt:lpstr>
      <vt:lpstr>Dataset de prueba</vt:lpstr>
      <vt:lpstr>Resultados</vt:lpstr>
      <vt:lpstr>Métodos de clasificación implementados</vt:lpstr>
      <vt:lpstr>Detección de anomalías en el dataset de prueba</vt:lpstr>
      <vt:lpstr>Detección de anomalías en el dataset de prueba</vt:lpstr>
      <vt:lpstr>Comparación de ROC-AUC antes y después de eliminar anomalías mediante métodos no supervisados</vt:lpstr>
      <vt:lpstr>Comparación de ROC-AUC antes y después de eliminar anomalías mediante métodos no supervisados</vt:lpstr>
      <vt:lpstr>Base de datos a partir de los Registros Individuales de Prestación de Servicios de Salud (RIPS)</vt:lpstr>
      <vt:lpstr>Procedimiento de estructuración de Base de datos RIPS mediante CRISP-DM</vt:lpstr>
      <vt:lpstr>Procedimiento de estructuración de Base de datos RIPS mediante CRISP-DM</vt:lpstr>
      <vt:lpstr>Procedimiento de estructuración de Base de datos RIPS mediante CRISP-DM</vt:lpstr>
      <vt:lpstr>Resultados</vt:lpstr>
      <vt:lpstr>Base de datos RIPS</vt:lpstr>
      <vt:lpstr>Presentación de PowerPoint</vt:lpstr>
      <vt:lpstr>Presentación de PowerPoint</vt:lpstr>
      <vt:lpstr>EDA del Dataset</vt:lpstr>
      <vt:lpstr>Detección de anomalías en RIPS mediante modelos de aprendizaje automático no supervisado</vt:lpstr>
      <vt:lpstr>Aplicación de LOF, IF y AE a los RIPS</vt:lpstr>
      <vt:lpstr>Campos de resultados</vt:lpstr>
      <vt:lpstr>Resultados</vt:lpstr>
      <vt:lpstr>Distribución de la detección por cada método LOF, IF, AE y el Ensamble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Productos adicionales</vt:lpstr>
      <vt:lpstr>Presentación de PowerPoint</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Diego Ernesto Herrera Malambo</dc:creator>
  <cp:lastModifiedBy>Diego Ernesto Herrera Malambo</cp:lastModifiedBy>
  <cp:revision>5</cp:revision>
  <dcterms:created xsi:type="dcterms:W3CDTF">2025-06-24T14:30:51Z</dcterms:created>
  <dcterms:modified xsi:type="dcterms:W3CDTF">2025-06-26T21:02:42Z</dcterms:modified>
</cp:coreProperties>
</file>